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2"/>
  </p:notesMasterIdLst>
  <p:sldIdLst>
    <p:sldId id="2147469354" r:id="rId5"/>
    <p:sldId id="2147469352" r:id="rId6"/>
    <p:sldId id="2147469350" r:id="rId7"/>
    <p:sldId id="2146847442" r:id="rId8"/>
    <p:sldId id="2147469333" r:id="rId9"/>
    <p:sldId id="2147469357" r:id="rId10"/>
    <p:sldId id="2147469355" r:id="rId1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F5A00C-97A0-CF95-556A-ABE7916954D5}" name="Honor Morris" initials="HM" userId="S::Honor.Morris@heliosmedcomms.com::66df3a78-8f32-46eb-bfcd-f8669267c199" providerId="AD"/>
  <p188:author id="{91A4F710-BC45-F5C0-D34C-251DD1B882E7}" name="Laura Griffin" initials="LG" userId="Laura Griffin" providerId="None"/>
  <p188:author id="{AFC96044-A434-516D-F979-69BEFB919CAC}" name="Helios Med Comms" initials="HM" userId="Helios Med Comms" providerId="None"/>
  <p188:author id="{EF009659-A5AA-90BB-3B41-5DD878ACFACE}" name="Sarah Francis" initials="SF" userId="S::sarah.francis@heliosglobalgroup.com::72226a93-4c54-4153-9ae8-693210368c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C4967-479A-4F9B-BC51-D50EC72600A0}" v="2" dt="2023-09-08T14:51:29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1" Type="http://schemas.openxmlformats.org/officeDocument/2006/relationships/slide" Target="slides/slide7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Griffin" userId="dcb46a6c-0076-4c62-8396-c452d47384cd" providerId="ADAL" clId="{AD924DC1-40C8-40E8-B833-FA25352C7A73}"/>
    <pc:docChg chg="">
      <pc:chgData name="Laura Griffin" userId="dcb46a6c-0076-4c62-8396-c452d47384cd" providerId="ADAL" clId="{AD924DC1-40C8-40E8-B833-FA25352C7A73}" dt="2023-09-07T20:57:20.054" v="0"/>
      <pc:docMkLst>
        <pc:docMk/>
      </pc:docMkLst>
      <pc:sldChg chg="addCm">
        <pc:chgData name="Laura Griffin" userId="dcb46a6c-0076-4c62-8396-c452d47384cd" providerId="ADAL" clId="{AD924DC1-40C8-40E8-B833-FA25352C7A73}" dt="2023-09-07T20:57:20.054" v="0"/>
        <pc:sldMkLst>
          <pc:docMk/>
          <pc:sldMk cId="1170783274" sldId="2147469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Griffin" userId="dcb46a6c-0076-4c62-8396-c452d47384cd" providerId="ADAL" clId="{AD924DC1-40C8-40E8-B833-FA25352C7A73}" dt="2023-09-07T20:57:20.054" v="0"/>
              <pc2:cmMkLst xmlns:pc2="http://schemas.microsoft.com/office/powerpoint/2019/9/main/command">
                <pc:docMk/>
                <pc:sldMk cId="1170783274" sldId="2147469354"/>
                <pc2:cmMk id="{36DE6BB0-CBAC-4996-906D-486378A0D861}"/>
              </pc2:cmMkLst>
            </pc226:cmChg>
          </p:ext>
        </pc:extLst>
      </pc:sldChg>
    </pc:docChg>
  </pc:docChgLst>
  <pc:docChgLst>
    <pc:chgData name="Georgina Greenwood" userId="677b4a1e-8257-4c49-893c-103ba656e18c" providerId="ADAL" clId="{AB8C4967-479A-4F9B-BC51-D50EC72600A0}"/>
    <pc:docChg chg="modMainMaster">
      <pc:chgData name="Georgina Greenwood" userId="677b4a1e-8257-4c49-893c-103ba656e18c" providerId="ADAL" clId="{AB8C4967-479A-4F9B-BC51-D50EC72600A0}" dt="2023-09-08T14:53:09.352" v="42"/>
      <pc:docMkLst>
        <pc:docMk/>
      </pc:docMkLst>
      <pc:sldChg chg="delCm">
        <pc:chgData name="Georgina Greenwood" userId="677b4a1e-8257-4c49-893c-103ba656e18c" providerId="ADAL" clId="{AB8C4967-479A-4F9B-BC51-D50EC72600A0}" dt="2023-09-08T14:53:09.352" v="42"/>
        <pc:sldMkLst>
          <pc:docMk/>
          <pc:sldMk cId="1170783274" sldId="2147469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eorgina Greenwood" userId="677b4a1e-8257-4c49-893c-103ba656e18c" providerId="ADAL" clId="{AB8C4967-479A-4F9B-BC51-D50EC72600A0}" dt="2023-09-08T14:53:09.352" v="42"/>
              <pc2:cmMkLst xmlns:pc2="http://schemas.microsoft.com/office/powerpoint/2019/9/main/command">
                <pc:docMk/>
                <pc:sldMk cId="1170783274" sldId="2147469354"/>
                <pc2:cmMk id="{36DE6BB0-CBAC-4996-906D-486378A0D861}"/>
              </pc2:cmMkLst>
            </pc226:cmChg>
          </p:ext>
        </pc:extLst>
      </pc:sldChg>
      <pc:sldMasterChg chg="modSp mod modSldLayout">
        <pc:chgData name="Georgina Greenwood" userId="677b4a1e-8257-4c49-893c-103ba656e18c" providerId="ADAL" clId="{AB8C4967-479A-4F9B-BC51-D50EC72600A0}" dt="2023-09-08T14:52:45.212" v="41" actId="14100"/>
        <pc:sldMasterMkLst>
          <pc:docMk/>
          <pc:sldMasterMk cId="2371686859" sldId="2147483672"/>
        </pc:sldMasterMkLst>
        <pc:spChg chg="mod">
          <ac:chgData name="Georgina Greenwood" userId="677b4a1e-8257-4c49-893c-103ba656e18c" providerId="ADAL" clId="{AB8C4967-479A-4F9B-BC51-D50EC72600A0}" dt="2023-09-08T14:52:45.212" v="41" actId="14100"/>
          <ac:spMkLst>
            <pc:docMk/>
            <pc:sldMasterMk cId="2371686859" sldId="2147483672"/>
            <ac:spMk id="11" creationId="{930438B1-686C-4712-929D-42CEBCEA70E0}"/>
          </ac:spMkLst>
        </pc:spChg>
        <pc:sldLayoutChg chg="modSp mod">
          <pc:chgData name="Georgina Greenwood" userId="677b4a1e-8257-4c49-893c-103ba656e18c" providerId="ADAL" clId="{AB8C4967-479A-4F9B-BC51-D50EC72600A0}" dt="2023-09-08T14:52:26.937" v="30" actId="14100"/>
          <pc:sldLayoutMkLst>
            <pc:docMk/>
            <pc:sldMasterMk cId="2371686859" sldId="2147483672"/>
            <pc:sldLayoutMk cId="948548796" sldId="2147483673"/>
          </pc:sldLayoutMkLst>
          <pc:spChg chg="mod">
            <ac:chgData name="Georgina Greenwood" userId="677b4a1e-8257-4c49-893c-103ba656e18c" providerId="ADAL" clId="{AB8C4967-479A-4F9B-BC51-D50EC72600A0}" dt="2023-09-08T14:52:26.937" v="30" actId="14100"/>
            <ac:spMkLst>
              <pc:docMk/>
              <pc:sldMasterMk cId="2371686859" sldId="2147483672"/>
              <pc:sldLayoutMk cId="948548796" sldId="2147483673"/>
              <ac:spMk id="3" creationId="{75867148-94C4-6043-4EBE-D4F7C3421FF4}"/>
            </ac:spMkLst>
          </pc:spChg>
        </pc:sldLayoutChg>
      </pc:sldMasterChg>
    </pc:docChg>
  </pc:docChgLst>
  <pc:docChgLst>
    <pc:chgData name="Honor Morris" userId="S::honor.morris@heliosmedcomms.com::66df3a78-8f32-46eb-bfcd-f8669267c199" providerId="AD" clId="Web-{6FCBB617-9B21-5585-2DAE-85A90F8A2CED}"/>
    <pc:docChg chg="modSld">
      <pc:chgData name="Honor Morris" userId="S::honor.morris@heliosmedcomms.com::66df3a78-8f32-46eb-bfcd-f8669267c199" providerId="AD" clId="Web-{6FCBB617-9B21-5585-2DAE-85A90F8A2CED}" dt="2023-04-12T13:42:50.253" v="2" actId="20577"/>
      <pc:docMkLst>
        <pc:docMk/>
      </pc:docMkLst>
      <pc:sldChg chg="modSp">
        <pc:chgData name="Honor Morris" userId="S::honor.morris@heliosmedcomms.com::66df3a78-8f32-46eb-bfcd-f8669267c199" providerId="AD" clId="Web-{6FCBB617-9B21-5585-2DAE-85A90F8A2CED}" dt="2023-04-12T13:42:50.253" v="2" actId="20577"/>
        <pc:sldMkLst>
          <pc:docMk/>
          <pc:sldMk cId="3752926793" sldId="2147469350"/>
        </pc:sldMkLst>
        <pc:spChg chg="mod">
          <ac:chgData name="Honor Morris" userId="S::honor.morris@heliosmedcomms.com::66df3a78-8f32-46eb-bfcd-f8669267c199" providerId="AD" clId="Web-{6FCBB617-9B21-5585-2DAE-85A90F8A2CED}" dt="2023-04-12T13:42:50.253" v="2" actId="20577"/>
          <ac:spMkLst>
            <pc:docMk/>
            <pc:sldMk cId="3752926793" sldId="2147469350"/>
            <ac:spMk id="15" creationId="{0BC88211-AD2D-8DD5-2AA6-CEB1811B818B}"/>
          </ac:spMkLst>
        </pc:spChg>
      </pc:sldChg>
    </pc:docChg>
  </pc:docChgLst>
  <pc:docChgLst>
    <pc:chgData name="Honor Morris" userId="66df3a78-8f32-46eb-bfcd-f8669267c199" providerId="ADAL" clId="{8D272617-3B87-4EDD-BF44-D2583E54E2FF}"/>
    <pc:docChg chg="undo custSel modSld">
      <pc:chgData name="Honor Morris" userId="66df3a78-8f32-46eb-bfcd-f8669267c199" providerId="ADAL" clId="{8D272617-3B87-4EDD-BF44-D2583E54E2FF}" dt="2023-04-28T14:18:56.320" v="507" actId="1038"/>
      <pc:docMkLst>
        <pc:docMk/>
      </pc:docMkLst>
      <pc:sldChg chg="modSp mod">
        <pc:chgData name="Honor Morris" userId="66df3a78-8f32-46eb-bfcd-f8669267c199" providerId="ADAL" clId="{8D272617-3B87-4EDD-BF44-D2583E54E2FF}" dt="2023-04-28T13:38:31.243" v="367" actId="13926"/>
        <pc:sldMkLst>
          <pc:docMk/>
          <pc:sldMk cId="3768350512" sldId="2146847442"/>
        </pc:sldMkLst>
        <pc:spChg chg="mod">
          <ac:chgData name="Honor Morris" userId="66df3a78-8f32-46eb-bfcd-f8669267c199" providerId="ADAL" clId="{8D272617-3B87-4EDD-BF44-D2583E54E2FF}" dt="2023-04-28T13:38:31.243" v="367" actId="13926"/>
          <ac:spMkLst>
            <pc:docMk/>
            <pc:sldMk cId="3768350512" sldId="2146847442"/>
            <ac:spMk id="93" creationId="{185C99FD-1337-4566-B17E-A91D095EC935}"/>
          </ac:spMkLst>
        </pc:spChg>
      </pc:sldChg>
      <pc:sldChg chg="addSp delSp modSp mod">
        <pc:chgData name="Honor Morris" userId="66df3a78-8f32-46eb-bfcd-f8669267c199" providerId="ADAL" clId="{8D272617-3B87-4EDD-BF44-D2583E54E2FF}" dt="2023-04-28T14:18:56.320" v="507" actId="1038"/>
        <pc:sldMkLst>
          <pc:docMk/>
          <pc:sldMk cId="1371424374" sldId="2147469333"/>
        </pc:sldMkLst>
        <pc:spChg chg="mod">
          <ac:chgData name="Honor Morris" userId="66df3a78-8f32-46eb-bfcd-f8669267c199" providerId="ADAL" clId="{8D272617-3B87-4EDD-BF44-D2583E54E2FF}" dt="2023-04-28T13:40:43.672" v="394" actId="13926"/>
          <ac:spMkLst>
            <pc:docMk/>
            <pc:sldMk cId="1371424374" sldId="2147469333"/>
            <ac:spMk id="8" creationId="{6F69BF80-3BC7-4E94-AA84-094385CB374D}"/>
          </ac:spMkLst>
        </pc:spChg>
        <pc:spChg chg="mod">
          <ac:chgData name="Honor Morris" userId="66df3a78-8f32-46eb-bfcd-f8669267c199" providerId="ADAL" clId="{8D272617-3B87-4EDD-BF44-D2583E54E2FF}" dt="2023-04-28T13:39:08.505" v="375" actId="114"/>
          <ac:spMkLst>
            <pc:docMk/>
            <pc:sldMk cId="1371424374" sldId="2147469333"/>
            <ac:spMk id="75" creationId="{99C72FC0-71BD-41A0-A5E8-065F38E05866}"/>
          </ac:spMkLst>
        </pc:spChg>
        <pc:spChg chg="mod">
          <ac:chgData name="Honor Morris" userId="66df3a78-8f32-46eb-bfcd-f8669267c199" providerId="ADAL" clId="{8D272617-3B87-4EDD-BF44-D2583E54E2FF}" dt="2023-04-28T13:39:38.208" v="387" actId="20577"/>
          <ac:spMkLst>
            <pc:docMk/>
            <pc:sldMk cId="1371424374" sldId="2147469333"/>
            <ac:spMk id="147" creationId="{785B1DC3-2C6C-3F03-88CB-8B9E44F06E09}"/>
          </ac:spMkLst>
        </pc:spChg>
        <pc:spChg chg="mod">
          <ac:chgData name="Honor Morris" userId="66df3a78-8f32-46eb-bfcd-f8669267c199" providerId="ADAL" clId="{8D272617-3B87-4EDD-BF44-D2583E54E2FF}" dt="2023-04-28T14:18:56.320" v="507" actId="1038"/>
          <ac:spMkLst>
            <pc:docMk/>
            <pc:sldMk cId="1371424374" sldId="2147469333"/>
            <ac:spMk id="172" creationId="{75ECC3FA-0F17-40E1-BB3B-56327558BEDD}"/>
          </ac:spMkLst>
        </pc:spChg>
        <pc:spChg chg="mod">
          <ac:chgData name="Honor Morris" userId="66df3a78-8f32-46eb-bfcd-f8669267c199" providerId="ADAL" clId="{8D272617-3B87-4EDD-BF44-D2583E54E2FF}" dt="2023-04-28T14:18:56.320" v="507" actId="1038"/>
          <ac:spMkLst>
            <pc:docMk/>
            <pc:sldMk cId="1371424374" sldId="2147469333"/>
            <ac:spMk id="173" creationId="{BC9D75DC-A3E6-499B-A1E6-D6F139F86514}"/>
          </ac:spMkLst>
        </pc:spChg>
        <pc:spChg chg="mod">
          <ac:chgData name="Honor Morris" userId="66df3a78-8f32-46eb-bfcd-f8669267c199" providerId="ADAL" clId="{8D272617-3B87-4EDD-BF44-D2583E54E2FF}" dt="2023-04-28T14:18:56.320" v="507" actId="1038"/>
          <ac:spMkLst>
            <pc:docMk/>
            <pc:sldMk cId="1371424374" sldId="2147469333"/>
            <ac:spMk id="200" creationId="{B1AC3B6F-44DD-4D58-B6EB-442D9851E80D}"/>
          </ac:spMkLst>
        </pc:spChg>
        <pc:spChg chg="add mod">
          <ac:chgData name="Honor Morris" userId="66df3a78-8f32-46eb-bfcd-f8669267c199" providerId="ADAL" clId="{8D272617-3B87-4EDD-BF44-D2583E54E2FF}" dt="2023-04-28T13:40:47.478" v="395" actId="13926"/>
          <ac:spMkLst>
            <pc:docMk/>
            <pc:sldMk cId="1371424374" sldId="2147469333"/>
            <ac:spMk id="224" creationId="{77A03B57-16DF-1E5E-2E62-694FAA9F0264}"/>
          </ac:spMkLst>
        </pc:spChg>
        <pc:spChg chg="add del mod">
          <ac:chgData name="Honor Morris" userId="66df3a78-8f32-46eb-bfcd-f8669267c199" providerId="ADAL" clId="{8D272617-3B87-4EDD-BF44-D2583E54E2FF}" dt="2023-04-26T16:08:49.342" v="190" actId="478"/>
          <ac:spMkLst>
            <pc:docMk/>
            <pc:sldMk cId="1371424374" sldId="2147469333"/>
            <ac:spMk id="225" creationId="{745A49F2-A8DD-765D-70A0-4B6A40171DF9}"/>
          </ac:spMkLst>
        </pc:spChg>
        <pc:spChg chg="add del mod">
          <ac:chgData name="Honor Morris" userId="66df3a78-8f32-46eb-bfcd-f8669267c199" providerId="ADAL" clId="{8D272617-3B87-4EDD-BF44-D2583E54E2FF}" dt="2023-04-26T16:08:49.342" v="190" actId="478"/>
          <ac:spMkLst>
            <pc:docMk/>
            <pc:sldMk cId="1371424374" sldId="2147469333"/>
            <ac:spMk id="226" creationId="{A4E4C03B-9D24-239A-FDD4-9F96F9F7FBC6}"/>
          </ac:spMkLst>
        </pc:spChg>
        <pc:spChg chg="mod">
          <ac:chgData name="Honor Morris" userId="66df3a78-8f32-46eb-bfcd-f8669267c199" providerId="ADAL" clId="{8D272617-3B87-4EDD-BF44-D2583E54E2FF}" dt="2023-04-28T13:38:42.813" v="369" actId="13926"/>
          <ac:spMkLst>
            <pc:docMk/>
            <pc:sldMk cId="1371424374" sldId="2147469333"/>
            <ac:spMk id="254" creationId="{E119607E-ECE8-40F9-B4C0-5EDDB53FB4B5}"/>
          </ac:spMkLst>
        </pc:spChg>
        <pc:grpChg chg="mod">
          <ac:chgData name="Honor Morris" userId="66df3a78-8f32-46eb-bfcd-f8669267c199" providerId="ADAL" clId="{8D272617-3B87-4EDD-BF44-D2583E54E2FF}" dt="2023-04-26T16:03:30.954" v="176" actId="1035"/>
          <ac:grpSpMkLst>
            <pc:docMk/>
            <pc:sldMk cId="1371424374" sldId="2147469333"/>
            <ac:grpSpMk id="4" creationId="{FB425730-25E7-6544-E9FA-D1C2BF1401DE}"/>
          </ac:grpSpMkLst>
        </pc:grpChg>
        <pc:cxnChg chg="add mod">
          <ac:chgData name="Honor Morris" userId="66df3a78-8f32-46eb-bfcd-f8669267c199" providerId="ADAL" clId="{8D272617-3B87-4EDD-BF44-D2583E54E2FF}" dt="2023-04-26T16:08:29.540" v="183" actId="1035"/>
          <ac:cxnSpMkLst>
            <pc:docMk/>
            <pc:sldMk cId="1371424374" sldId="2147469333"/>
            <ac:cxnSpMk id="228" creationId="{2BB94196-337D-23A5-D42A-EA6D334A7311}"/>
          </ac:cxnSpMkLst>
        </pc:cxnChg>
      </pc:sldChg>
      <pc:sldChg chg="modSp mod">
        <pc:chgData name="Honor Morris" userId="66df3a78-8f32-46eb-bfcd-f8669267c199" providerId="ADAL" clId="{8D272617-3B87-4EDD-BF44-D2583E54E2FF}" dt="2023-04-28T13:43:49.872" v="427" actId="20577"/>
        <pc:sldMkLst>
          <pc:docMk/>
          <pc:sldMk cId="3752926793" sldId="2147469350"/>
        </pc:sldMkLst>
        <pc:spChg chg="mod">
          <ac:chgData name="Honor Morris" userId="66df3a78-8f32-46eb-bfcd-f8669267c199" providerId="ADAL" clId="{8D272617-3B87-4EDD-BF44-D2583E54E2FF}" dt="2023-04-28T13:43:49.872" v="427" actId="20577"/>
          <ac:spMkLst>
            <pc:docMk/>
            <pc:sldMk cId="3752926793" sldId="2147469350"/>
            <ac:spMk id="3086" creationId="{31D98A07-ACAD-406E-5398-A20DA0265BE0}"/>
          </ac:spMkLst>
        </pc:spChg>
      </pc:sldChg>
      <pc:sldChg chg="modSp mod">
        <pc:chgData name="Honor Morris" userId="66df3a78-8f32-46eb-bfcd-f8669267c199" providerId="ADAL" clId="{8D272617-3B87-4EDD-BF44-D2583E54E2FF}" dt="2023-04-28T13:38:24.802" v="366" actId="13926"/>
        <pc:sldMkLst>
          <pc:docMk/>
          <pc:sldMk cId="1658102832" sldId="2147469352"/>
        </pc:sldMkLst>
        <pc:spChg chg="mod">
          <ac:chgData name="Honor Morris" userId="66df3a78-8f32-46eb-bfcd-f8669267c199" providerId="ADAL" clId="{8D272617-3B87-4EDD-BF44-D2583E54E2FF}" dt="2023-04-28T13:38:24.802" v="366" actId="13926"/>
          <ac:spMkLst>
            <pc:docMk/>
            <pc:sldMk cId="1658102832" sldId="2147469352"/>
            <ac:spMk id="11" creationId="{7A4084A3-8A83-145B-A579-34F4F7FB9D1F}"/>
          </ac:spMkLst>
        </pc:spChg>
      </pc:sldChg>
      <pc:sldChg chg="addSp delSp modSp mod">
        <pc:chgData name="Honor Morris" userId="66df3a78-8f32-46eb-bfcd-f8669267c199" providerId="ADAL" clId="{8D272617-3B87-4EDD-BF44-D2583E54E2FF}" dt="2023-04-28T13:40:31.293" v="393" actId="13926"/>
        <pc:sldMkLst>
          <pc:docMk/>
          <pc:sldMk cId="1778954876" sldId="2147469355"/>
        </pc:sldMkLst>
        <pc:spChg chg="add del mod">
          <ac:chgData name="Honor Morris" userId="66df3a78-8f32-46eb-bfcd-f8669267c199" providerId="ADAL" clId="{8D272617-3B87-4EDD-BF44-D2583E54E2FF}" dt="2023-04-26T16:08:59.375" v="191" actId="478"/>
          <ac:spMkLst>
            <pc:docMk/>
            <pc:sldMk cId="1778954876" sldId="2147469355"/>
            <ac:spMk id="2" creationId="{175C8ED4-1E7E-D159-9460-6BA8F617A02A}"/>
          </ac:spMkLst>
        </pc:spChg>
        <pc:spChg chg="mod">
          <ac:chgData name="Honor Morris" userId="66df3a78-8f32-46eb-bfcd-f8669267c199" providerId="ADAL" clId="{8D272617-3B87-4EDD-BF44-D2583E54E2FF}" dt="2023-04-28T13:40:31.293" v="393" actId="13926"/>
          <ac:spMkLst>
            <pc:docMk/>
            <pc:sldMk cId="1778954876" sldId="2147469355"/>
            <ac:spMk id="8" creationId="{6F69BF80-3BC7-4E94-AA84-094385CB374D}"/>
          </ac:spMkLst>
        </pc:spChg>
        <pc:spChg chg="mod">
          <ac:chgData name="Honor Morris" userId="66df3a78-8f32-46eb-bfcd-f8669267c199" providerId="ADAL" clId="{8D272617-3B87-4EDD-BF44-D2583E54E2FF}" dt="2023-04-26T16:09:43.902" v="300" actId="1035"/>
          <ac:spMkLst>
            <pc:docMk/>
            <pc:sldMk cId="1778954876" sldId="2147469355"/>
            <ac:spMk id="31" creationId="{43A08972-060A-0098-39A9-A913759EA963}"/>
          </ac:spMkLst>
        </pc:spChg>
        <pc:spChg chg="add del mod">
          <ac:chgData name="Honor Morris" userId="66df3a78-8f32-46eb-bfcd-f8669267c199" providerId="ADAL" clId="{8D272617-3B87-4EDD-BF44-D2583E54E2FF}" dt="2023-04-26T16:09:01.111" v="192" actId="478"/>
          <ac:spMkLst>
            <pc:docMk/>
            <pc:sldMk cId="1778954876" sldId="2147469355"/>
            <ac:spMk id="78" creationId="{15A1FB48-5ED4-0BA5-6640-A5BBC177F33B}"/>
          </ac:spMkLst>
        </pc:spChg>
        <pc:spChg chg="add del mod">
          <ac:chgData name="Honor Morris" userId="66df3a78-8f32-46eb-bfcd-f8669267c199" providerId="ADAL" clId="{8D272617-3B87-4EDD-BF44-D2583E54E2FF}" dt="2023-04-26T16:09:02.150" v="193" actId="478"/>
          <ac:spMkLst>
            <pc:docMk/>
            <pc:sldMk cId="1778954876" sldId="2147469355"/>
            <ac:spMk id="79" creationId="{0E7448F7-88C7-3B8D-6B39-7E4C5D52E538}"/>
          </ac:spMkLst>
        </pc:spChg>
        <pc:spChg chg="add del mod">
          <ac:chgData name="Honor Morris" userId="66df3a78-8f32-46eb-bfcd-f8669267c199" providerId="ADAL" clId="{8D272617-3B87-4EDD-BF44-D2583E54E2FF}" dt="2023-04-26T16:09:03.402" v="194" actId="478"/>
          <ac:spMkLst>
            <pc:docMk/>
            <pc:sldMk cId="1778954876" sldId="2147469355"/>
            <ac:spMk id="80" creationId="{6A061234-BCFA-0354-9C87-E267F3CE5C57}"/>
          </ac:spMkLst>
        </pc:spChg>
        <pc:spChg chg="add mod">
          <ac:chgData name="Honor Morris" userId="66df3a78-8f32-46eb-bfcd-f8669267c199" providerId="ADAL" clId="{8D272617-3B87-4EDD-BF44-D2583E54E2FF}" dt="2023-04-28T13:40:27.046" v="392" actId="13926"/>
          <ac:spMkLst>
            <pc:docMk/>
            <pc:sldMk cId="1778954876" sldId="2147469355"/>
            <ac:spMk id="81" creationId="{A363A9A7-3A47-EA5E-8BD7-D19646E1307D}"/>
          </ac:spMkLst>
        </pc:spChg>
        <pc:spChg chg="mod">
          <ac:chgData name="Honor Morris" userId="66df3a78-8f32-46eb-bfcd-f8669267c199" providerId="ADAL" clId="{8D272617-3B87-4EDD-BF44-D2583E54E2FF}" dt="2023-04-28T13:39:55.647" v="388" actId="13926"/>
          <ac:spMkLst>
            <pc:docMk/>
            <pc:sldMk cId="1778954876" sldId="2147469355"/>
            <ac:spMk id="428" creationId="{278F1C99-4485-C851-6271-1DF21FE0CD20}"/>
          </ac:spMkLst>
        </pc:spChg>
        <pc:spChg chg="mod">
          <ac:chgData name="Honor Morris" userId="66df3a78-8f32-46eb-bfcd-f8669267c199" providerId="ADAL" clId="{8D272617-3B87-4EDD-BF44-D2583E54E2FF}" dt="2023-04-28T13:40:23.244" v="391" actId="13926"/>
          <ac:spMkLst>
            <pc:docMk/>
            <pc:sldMk cId="1778954876" sldId="2147469355"/>
            <ac:spMk id="429" creationId="{4B3619E9-2E18-B985-BFAB-1B23F14C82F3}"/>
          </ac:spMkLst>
        </pc:spChg>
        <pc:spChg chg="mod">
          <ac:chgData name="Honor Morris" userId="66df3a78-8f32-46eb-bfcd-f8669267c199" providerId="ADAL" clId="{8D272617-3B87-4EDD-BF44-D2583E54E2FF}" dt="2023-04-28T13:40:06.435" v="390" actId="13926"/>
          <ac:spMkLst>
            <pc:docMk/>
            <pc:sldMk cId="1778954876" sldId="2147469355"/>
            <ac:spMk id="583" creationId="{FEFE637F-5896-C49C-CA54-8508B979BDE6}"/>
          </ac:spMkLst>
        </pc:spChg>
        <pc:spChg chg="mod">
          <ac:chgData name="Honor Morris" userId="66df3a78-8f32-46eb-bfcd-f8669267c199" providerId="ADAL" clId="{8D272617-3B87-4EDD-BF44-D2583E54E2FF}" dt="2023-04-28T13:39:59.272" v="389" actId="13926"/>
          <ac:spMkLst>
            <pc:docMk/>
            <pc:sldMk cId="1778954876" sldId="2147469355"/>
            <ac:spMk id="584" creationId="{4D29864B-E4BD-5BBB-6A26-E359EEF162CA}"/>
          </ac:spMkLst>
        </pc:spChg>
        <pc:grpChg chg="mod">
          <ac:chgData name="Honor Morris" userId="66df3a78-8f32-46eb-bfcd-f8669267c199" providerId="ADAL" clId="{8D272617-3B87-4EDD-BF44-D2583E54E2FF}" dt="2023-04-26T16:01:41.194" v="99" actId="1076"/>
          <ac:grpSpMkLst>
            <pc:docMk/>
            <pc:sldMk cId="1778954876" sldId="2147469355"/>
            <ac:grpSpMk id="4" creationId="{4ECF0C3A-E88E-5E12-AB3D-5DF3A24042D9}"/>
          </ac:grpSpMkLst>
        </pc:grpChg>
        <pc:cxnChg chg="add mod">
          <ac:chgData name="Honor Morris" userId="66df3a78-8f32-46eb-bfcd-f8669267c199" providerId="ADAL" clId="{8D272617-3B87-4EDD-BF44-D2583E54E2FF}" dt="2023-04-26T16:09:35.444" v="282" actId="1035"/>
          <ac:cxnSpMkLst>
            <pc:docMk/>
            <pc:sldMk cId="1778954876" sldId="2147469355"/>
            <ac:cxnSpMk id="82" creationId="{AB25466B-8737-7CF0-A97A-0188C1445ED0}"/>
          </ac:cxnSpMkLst>
        </pc:cxnChg>
      </pc:sldChg>
      <pc:sldChg chg="addSp delSp modSp mod">
        <pc:chgData name="Honor Morris" userId="66df3a78-8f32-46eb-bfcd-f8669267c199" providerId="ADAL" clId="{8D272617-3B87-4EDD-BF44-D2583E54E2FF}" dt="2023-04-26T16:00:13.580" v="71" actId="478"/>
        <pc:sldMkLst>
          <pc:docMk/>
          <pc:sldMk cId="15079809" sldId="2147469357"/>
        </pc:sldMkLst>
        <pc:spChg chg="add del mod">
          <ac:chgData name="Honor Morris" userId="66df3a78-8f32-46eb-bfcd-f8669267c199" providerId="ADAL" clId="{8D272617-3B87-4EDD-BF44-D2583E54E2FF}" dt="2023-04-26T16:00:13.580" v="71" actId="478"/>
          <ac:spMkLst>
            <pc:docMk/>
            <pc:sldMk cId="15079809" sldId="2147469357"/>
            <ac:spMk id="89" creationId="{5118382A-1124-077E-1296-57ACE636FAA4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60" creationId="{05B211C2-F269-7DAD-9A47-499DACFDEDAB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63" creationId="{132662D4-1B4F-D41C-0FDE-B95768F186B3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64" creationId="{D0870B64-714F-2CF8-6768-E0E5ABEEDF56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68" creationId="{2C72E2AA-C5F3-851C-69FC-7601E8B19C87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69" creationId="{FBBD8324-3061-78AD-4F06-F412794A9040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70" creationId="{4B8F7509-F887-32DE-AA6E-675BFA8592CA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71" creationId="{769BB317-1DE0-3F8E-89D2-E288CC98585B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72" creationId="{F2038953-3896-6A1F-CFD2-2E2287AC1E5B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73" creationId="{6AB30B68-75C7-AAC9-124E-7266D27C1EE2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79" creationId="{C6125DDA-7522-A1F2-ABAB-E91B16387EA8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81" creationId="{0849BB21-E3F4-E9A0-B930-020A678ACB30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83" creationId="{BF2DFB41-318B-AA2C-93C3-7B074DBA1069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85" creationId="{1623536D-11C6-B7F0-0EF1-8CFD40DFEA04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87" creationId="{FFB5009D-327B-3C28-5401-118439059F50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89" creationId="{F2EC4C9D-401D-F6AA-97ED-BA50CC9A0355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490" creationId="{FDB73E84-AC24-C9FB-EAFB-7103999597A7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94" creationId="{06F7F172-97FE-B5F3-34F4-93A25CF21B15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95" creationId="{FA0275C2-61BB-DCB7-FED7-E54E7F53EC1D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96" creationId="{E99BF051-3AE1-D164-FB9B-824098FD7ACC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97" creationId="{82184D54-E91A-BFE5-B72E-B229CBBC86FB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98" creationId="{7C0352B4-C6AC-0BD8-0EFC-5821DB3BA3C4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499" creationId="{F8692DAE-D046-883B-70CA-85933F64E179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0" creationId="{ED227681-90E4-186F-6B86-3EFB67B5027A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1" creationId="{98260533-34E7-9D80-7B16-618658DE0B03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2" creationId="{FFF8C7C7-899B-24F3-D6FA-3844BA3FD47F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3" creationId="{E9F28D41-EEF9-1DC0-BD23-D5019D0D5563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4" creationId="{068D3195-739F-6A82-9D5D-038AF0C15776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5" creationId="{67B8BF9D-5BD6-FDB0-FB15-A164B0626730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6" creationId="{B32EFC07-A91D-98E6-AC45-33DAE8DA4AC7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7" creationId="{9EBD76CB-6915-C0C1-3341-2F76EC3C0659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8" creationId="{507EED5B-3807-DE3B-20A7-EBA428C8DD38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09" creationId="{57F86248-3917-9DC2-6B6A-676B29ED8E67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10" creationId="{6A82F9BC-2E8A-8E10-2947-B2162B44F554}"/>
          </ac:spMkLst>
        </pc:spChg>
        <pc:spChg chg="mod topLvl">
          <ac:chgData name="Honor Morris" userId="66df3a78-8f32-46eb-bfcd-f8669267c199" providerId="ADAL" clId="{8D272617-3B87-4EDD-BF44-D2583E54E2FF}" dt="2023-04-26T15:50:08.996" v="50" actId="1035"/>
          <ac:spMkLst>
            <pc:docMk/>
            <pc:sldMk cId="15079809" sldId="2147469357"/>
            <ac:spMk id="511" creationId="{0EA7B755-7260-9E2F-4AD0-460C3AF6B749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512" creationId="{ED03BA49-D6CC-7A52-3C9B-80687CBB1509}"/>
          </ac:spMkLst>
        </pc:spChg>
        <pc:spChg chg="mod topLvl">
          <ac:chgData name="Honor Morris" userId="66df3a78-8f32-46eb-bfcd-f8669267c199" providerId="ADAL" clId="{8D272617-3B87-4EDD-BF44-D2583E54E2FF}" dt="2023-04-26T15:49:49.780" v="38" actId="165"/>
          <ac:spMkLst>
            <pc:docMk/>
            <pc:sldMk cId="15079809" sldId="2147469357"/>
            <ac:spMk id="514" creationId="{83E579B3-DFA1-1531-D77F-157446F45E22}"/>
          </ac:spMkLst>
        </pc:spChg>
        <pc:spChg chg="mod topLvl">
          <ac:chgData name="Honor Morris" userId="66df3a78-8f32-46eb-bfcd-f8669267c199" providerId="ADAL" clId="{8D272617-3B87-4EDD-BF44-D2583E54E2FF}" dt="2023-04-26T15:50:27.675" v="53" actId="1036"/>
          <ac:spMkLst>
            <pc:docMk/>
            <pc:sldMk cId="15079809" sldId="2147469357"/>
            <ac:spMk id="516" creationId="{BF13C095-4761-E5F2-9F4E-5C8917409735}"/>
          </ac:spMkLst>
        </pc:s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459" creationId="{F80B6632-5524-F5F7-00D6-88CD8A620EC0}"/>
          </ac:grpSpMkLst>
        </pc:gr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478" creationId="{1F3C9BE1-35EE-DAD6-04CB-4E815C45330A}"/>
          </ac:grpSpMkLst>
        </pc:gr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480" creationId="{D38BB747-97F6-D59F-3184-31CF28DC1821}"/>
          </ac:grpSpMkLst>
        </pc:gr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482" creationId="{FA40D87E-6AD8-60E7-5E77-4EBF1080A0C1}"/>
          </ac:grpSpMkLst>
        </pc:gr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484" creationId="{F8382D08-EE2D-13E9-AF02-20C2AA4FD347}"/>
          </ac:grpSpMkLst>
        </pc:gr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486" creationId="{E13ABB45-0E3F-DCF0-376B-D9636919B150}"/>
          </ac:grpSpMkLst>
        </pc:gr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513" creationId="{A9D19BE8-B6D4-9FF2-5694-317FDEAA7FF7}"/>
          </ac:grpSpMkLst>
        </pc:grpChg>
        <pc:grpChg chg="mod topLv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515" creationId="{67E81029-4B0D-D9C6-AD9B-DFB3DF9ABD07}"/>
          </ac:grpSpMkLst>
        </pc:grpChg>
        <pc:grpChg chg="mod topLvl">
          <ac:chgData name="Honor Morris" userId="66df3a78-8f32-46eb-bfcd-f8669267c199" providerId="ADAL" clId="{8D272617-3B87-4EDD-BF44-D2583E54E2FF}" dt="2023-04-26T15:50:27.675" v="53" actId="1036"/>
          <ac:grpSpMkLst>
            <pc:docMk/>
            <pc:sldMk cId="15079809" sldId="2147469357"/>
            <ac:grpSpMk id="517" creationId="{79D17487-3FD1-D906-B858-6BCF4C2FD3DB}"/>
          </ac:grpSpMkLst>
        </pc:grpChg>
        <pc:grpChg chg="del">
          <ac:chgData name="Honor Morris" userId="66df3a78-8f32-46eb-bfcd-f8669267c199" providerId="ADAL" clId="{8D272617-3B87-4EDD-BF44-D2583E54E2FF}" dt="2023-04-26T15:49:49.780" v="38" actId="165"/>
          <ac:grpSpMkLst>
            <pc:docMk/>
            <pc:sldMk cId="15079809" sldId="2147469357"/>
            <ac:grpSpMk id="539" creationId="{3836566A-7DAB-26F5-5784-8E41059B785E}"/>
          </ac:grpSpMkLst>
        </pc:grp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61" creationId="{DA3CC67A-AA4C-19B0-C7E4-FCFB5700F26C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62" creationId="{831CB20D-28BC-3857-42E0-2D973D834AE3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66" creationId="{F3BB7032-42EB-A35E-2390-ED3B47F0BD6F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74" creationId="{B1CF3F9C-EE58-F43E-0B22-B2B1D039CCD1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75" creationId="{E084ACC2-E316-0D35-2BE5-29D3670DEBBC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76" creationId="{4290F862-E365-7B99-0644-8668685D3894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77" creationId="{2E4F6E12-B101-B223-A064-15459FB96CDB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88" creationId="{E75E3C98-386C-1476-B939-FFE373160BEC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91" creationId="{3E4AEEA6-5DD2-D6DB-B10B-89DBD8577B07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92" creationId="{6600EDDA-09A0-5C0D-D652-D26F10F3EF8C}"/>
          </ac:cxnSpMkLst>
        </pc:cxnChg>
        <pc:cxnChg chg="mod topLvl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493" creationId="{1F5D817A-352F-8812-71F1-5E302052A2B7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18" creationId="{A025AEA8-AD8A-71F1-6BF8-C1ED940ED4D0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19" creationId="{F0144F6A-9879-0EAA-866B-16BFE3DAAE87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0" creationId="{44AB97D3-A1D5-11B5-1EC2-180A9D723F58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1" creationId="{43714637-B942-28DB-120B-F81FB0800D8B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2" creationId="{69E6BE1F-B9CD-DD3F-49EC-BE6DD2ECD71E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3" creationId="{21130839-7296-0E75-E3C7-446E3B355C06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4" creationId="{D70AB672-D21B-86DF-7909-FD66A503449D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5" creationId="{62DA1B01-660E-C24E-62B9-CABC2290A6C1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6" creationId="{29013D4E-391E-D80F-6209-33E7BE682125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7" creationId="{83F66DFA-4F04-05F7-555B-1CA2C41CD849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8" creationId="{065C9B55-3538-0DCA-C2EB-4F002DBF3227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29" creationId="{F3F05172-EF89-F880-69A2-5118824A3154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0" creationId="{FBA92860-B0E7-CD25-B11D-C5ACF779A6AA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1" creationId="{224B87C0-4483-D029-A78F-94F1BF7879C0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2" creationId="{08201A5A-5ED4-FA21-BC40-9C9106D291E4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3" creationId="{23FB7E13-F0BB-506B-EF17-E51EC2493254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4" creationId="{84A7AA6A-906E-1523-EAF3-1E3FA37B555D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5" creationId="{8A3CFE7D-2A59-2B77-F9CB-6EAAB6B05224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6" creationId="{6959D8ED-A873-06D0-59B1-0A77574F555E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7" creationId="{6C4B9312-47C9-8C98-7CAA-E835DFB6B456}"/>
          </ac:cxnSpMkLst>
        </pc:cxnChg>
        <pc:cxnChg chg="mod">
          <ac:chgData name="Honor Morris" userId="66df3a78-8f32-46eb-bfcd-f8669267c199" providerId="ADAL" clId="{8D272617-3B87-4EDD-BF44-D2583E54E2FF}" dt="2023-04-26T15:49:49.780" v="38" actId="165"/>
          <ac:cxnSpMkLst>
            <pc:docMk/>
            <pc:sldMk cId="15079809" sldId="2147469357"/>
            <ac:cxnSpMk id="538" creationId="{AC6598A1-4CAE-6776-47F8-8CAF5F35FE83}"/>
          </ac:cxnSpMkLst>
        </pc:cxnChg>
      </pc:sldChg>
    </pc:docChg>
  </pc:docChgLst>
  <pc:docChgLst>
    <pc:chgData name="Honor Morris" userId="66df3a78-8f32-46eb-bfcd-f8669267c199" providerId="ADAL" clId="{9298706A-4A13-4C00-B5B9-3B0D61AED770}"/>
    <pc:docChg chg="undo custSel modSld">
      <pc:chgData name="Honor Morris" userId="66df3a78-8f32-46eb-bfcd-f8669267c199" providerId="ADAL" clId="{9298706A-4A13-4C00-B5B9-3B0D61AED770}" dt="2023-04-20T16:57:23.990" v="82" actId="20577"/>
      <pc:docMkLst>
        <pc:docMk/>
      </pc:docMkLst>
      <pc:sldChg chg="modSp mod">
        <pc:chgData name="Honor Morris" userId="66df3a78-8f32-46eb-bfcd-f8669267c199" providerId="ADAL" clId="{9298706A-4A13-4C00-B5B9-3B0D61AED770}" dt="2023-04-20T16:57:23.990" v="82" actId="20577"/>
        <pc:sldMkLst>
          <pc:docMk/>
          <pc:sldMk cId="3768350512" sldId="2146847442"/>
        </pc:sldMkLst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24" creationId="{98DF2974-3B50-9C39-6A01-DC4369E69240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25" creationId="{E27C92BA-17A9-BE7C-DFF4-504797B511BE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26" creationId="{D7D67689-2D49-365B-5284-90F3CA1052F9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27" creationId="{BE267ED4-A4D3-7818-0401-5F6B01A0C83F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28" creationId="{9C6F4F9F-3931-5E78-3EAF-A2B65AC4E50A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64" creationId="{2B8999BC-2947-E3BF-DC75-55FB5605FDC2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67" creationId="{B97B341B-FD09-F8C0-3148-3D7DCD31095B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68" creationId="{AA1B8CD9-CCF8-80E8-31BC-112446EAB13B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70" creationId="{E506261A-4179-6589-0C84-E1BFEF58EE22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71" creationId="{9C8DA120-EFA4-E356-7449-3093529FF2EF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74" creationId="{3677BFE1-691C-2802-0F1B-4E9A3EBF27C2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75" creationId="{67EE6F71-BC94-572E-2EC6-1559FC0D4977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78" creationId="{C2E1C5FE-08C1-C168-5282-783AF5ACF83B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80" creationId="{DCD13A0C-B2E7-C950-7063-E9CD9CCB66D4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81" creationId="{F3C1D43D-50B6-E9F8-ACF7-9AFFE1151A62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84" creationId="{70479C3B-27A3-164D-887F-282A1A361FA9}"/>
          </ac:spMkLst>
        </pc:spChg>
        <pc:spChg chg="mod">
          <ac:chgData name="Honor Morris" userId="66df3a78-8f32-46eb-bfcd-f8669267c199" providerId="ADAL" clId="{9298706A-4A13-4C00-B5B9-3B0D61AED770}" dt="2023-04-20T14:52:56.733" v="79" actId="1035"/>
          <ac:spMkLst>
            <pc:docMk/>
            <pc:sldMk cId="3768350512" sldId="2146847442"/>
            <ac:spMk id="85" creationId="{9708A5C5-25D3-76A0-89E8-2CBE903F3F5E}"/>
          </ac:spMkLst>
        </pc:spChg>
        <pc:spChg chg="mod">
          <ac:chgData name="Honor Morris" userId="66df3a78-8f32-46eb-bfcd-f8669267c199" providerId="ADAL" clId="{9298706A-4A13-4C00-B5B9-3B0D61AED770}" dt="2023-04-20T16:57:23.990" v="82" actId="20577"/>
          <ac:spMkLst>
            <pc:docMk/>
            <pc:sldMk cId="3768350512" sldId="2146847442"/>
            <ac:spMk id="93" creationId="{185C99FD-1337-4566-B17E-A91D095EC935}"/>
          </ac:spMkLst>
        </pc:spChg>
        <pc:grpChg chg="mod">
          <ac:chgData name="Honor Morris" userId="66df3a78-8f32-46eb-bfcd-f8669267c199" providerId="ADAL" clId="{9298706A-4A13-4C00-B5B9-3B0D61AED770}" dt="2023-04-20T14:52:56.733" v="79" actId="1035"/>
          <ac:grpSpMkLst>
            <pc:docMk/>
            <pc:sldMk cId="3768350512" sldId="2146847442"/>
            <ac:grpSpMk id="4" creationId="{0B23EE77-AD1C-C738-6AC5-09C1C4B36CA3}"/>
          </ac:grpSpMkLst>
        </pc:grpChg>
        <pc:picChg chg="mod">
          <ac:chgData name="Honor Morris" userId="66df3a78-8f32-46eb-bfcd-f8669267c199" providerId="ADAL" clId="{9298706A-4A13-4C00-B5B9-3B0D61AED770}" dt="2023-04-20T14:52:56.733" v="79" actId="1035"/>
          <ac:picMkLst>
            <pc:docMk/>
            <pc:sldMk cId="3768350512" sldId="2146847442"/>
            <ac:picMk id="3" creationId="{5AAB32D4-229F-539A-27F4-D31A2D93E7AF}"/>
          </ac:picMkLst>
        </pc:picChg>
        <pc:cxnChg chg="mod">
          <ac:chgData name="Honor Morris" userId="66df3a78-8f32-46eb-bfcd-f8669267c199" providerId="ADAL" clId="{9298706A-4A13-4C00-B5B9-3B0D61AED770}" dt="2023-04-20T14:52:56.733" v="79" actId="1035"/>
          <ac:cxnSpMkLst>
            <pc:docMk/>
            <pc:sldMk cId="3768350512" sldId="2146847442"/>
            <ac:cxnSpMk id="72" creationId="{1FED651E-0F05-98C4-92C5-62C4C093C19C}"/>
          </ac:cxnSpMkLst>
        </pc:cxnChg>
        <pc:cxnChg chg="mod">
          <ac:chgData name="Honor Morris" userId="66df3a78-8f32-46eb-bfcd-f8669267c199" providerId="ADAL" clId="{9298706A-4A13-4C00-B5B9-3B0D61AED770}" dt="2023-04-20T14:52:56.733" v="79" actId="1035"/>
          <ac:cxnSpMkLst>
            <pc:docMk/>
            <pc:sldMk cId="3768350512" sldId="2146847442"/>
            <ac:cxnSpMk id="73" creationId="{61086D22-E0F5-48AD-FAF2-1A145789873C}"/>
          </ac:cxnSpMkLst>
        </pc:cxnChg>
        <pc:cxnChg chg="mod">
          <ac:chgData name="Honor Morris" userId="66df3a78-8f32-46eb-bfcd-f8669267c199" providerId="ADAL" clId="{9298706A-4A13-4C00-B5B9-3B0D61AED770}" dt="2023-04-20T14:52:56.733" v="79" actId="1035"/>
          <ac:cxnSpMkLst>
            <pc:docMk/>
            <pc:sldMk cId="3768350512" sldId="2146847442"/>
            <ac:cxnSpMk id="77" creationId="{A5F66F41-5552-AC62-E5C1-92149286FBA5}"/>
          </ac:cxnSpMkLst>
        </pc:cxnChg>
        <pc:cxnChg chg="mod">
          <ac:chgData name="Honor Morris" userId="66df3a78-8f32-46eb-bfcd-f8669267c199" providerId="ADAL" clId="{9298706A-4A13-4C00-B5B9-3B0D61AED770}" dt="2023-04-20T14:52:56.733" v="79" actId="1035"/>
          <ac:cxnSpMkLst>
            <pc:docMk/>
            <pc:sldMk cId="3768350512" sldId="2146847442"/>
            <ac:cxnSpMk id="82" creationId="{84F321C2-AA68-C5C4-0C18-40DBC490DEDF}"/>
          </ac:cxnSpMkLst>
        </pc:cxnChg>
        <pc:cxnChg chg="mod">
          <ac:chgData name="Honor Morris" userId="66df3a78-8f32-46eb-bfcd-f8669267c199" providerId="ADAL" clId="{9298706A-4A13-4C00-B5B9-3B0D61AED770}" dt="2023-04-20T14:52:56.733" v="79" actId="1035"/>
          <ac:cxnSpMkLst>
            <pc:docMk/>
            <pc:sldMk cId="3768350512" sldId="2146847442"/>
            <ac:cxnSpMk id="83" creationId="{A8D054B8-F9DA-DA3E-F7F5-8A68C25576D3}"/>
          </ac:cxnSpMkLst>
        </pc:cxnChg>
        <pc:cxnChg chg="mod">
          <ac:chgData name="Honor Morris" userId="66df3a78-8f32-46eb-bfcd-f8669267c199" providerId="ADAL" clId="{9298706A-4A13-4C00-B5B9-3B0D61AED770}" dt="2023-04-20T14:52:56.733" v="79" actId="1035"/>
          <ac:cxnSpMkLst>
            <pc:docMk/>
            <pc:sldMk cId="3768350512" sldId="2146847442"/>
            <ac:cxnSpMk id="97" creationId="{958925E7-EE74-0778-0F59-8E1729A51874}"/>
          </ac:cxnSpMkLst>
        </pc:cxnChg>
      </pc:sldChg>
      <pc:sldChg chg="modSp mod">
        <pc:chgData name="Honor Morris" userId="66df3a78-8f32-46eb-bfcd-f8669267c199" providerId="ADAL" clId="{9298706A-4A13-4C00-B5B9-3B0D61AED770}" dt="2023-04-20T14:29:43.976" v="26" actId="1035"/>
        <pc:sldMkLst>
          <pc:docMk/>
          <pc:sldMk cId="1658102832" sldId="2147469352"/>
        </pc:sldMkLst>
        <pc:spChg chg="mod">
          <ac:chgData name="Honor Morris" userId="66df3a78-8f32-46eb-bfcd-f8669267c199" providerId="ADAL" clId="{9298706A-4A13-4C00-B5B9-3B0D61AED770}" dt="2023-04-20T14:28:09.167" v="25" actId="20577"/>
          <ac:spMkLst>
            <pc:docMk/>
            <pc:sldMk cId="1658102832" sldId="2147469352"/>
            <ac:spMk id="11" creationId="{7A4084A3-8A83-145B-A579-34F4F7FB9D1F}"/>
          </ac:spMkLst>
        </pc:spChg>
        <pc:cxnChg chg="mod">
          <ac:chgData name="Honor Morris" userId="66df3a78-8f32-46eb-bfcd-f8669267c199" providerId="ADAL" clId="{9298706A-4A13-4C00-B5B9-3B0D61AED770}" dt="2023-04-20T14:29:43.976" v="26" actId="1035"/>
          <ac:cxnSpMkLst>
            <pc:docMk/>
            <pc:sldMk cId="1658102832" sldId="2147469352"/>
            <ac:cxnSpMk id="2073" creationId="{756BE9DA-A48E-47C5-74F7-64FF0095C445}"/>
          </ac:cxnSpMkLst>
        </pc:cxnChg>
      </pc:sldChg>
    </pc:docChg>
  </pc:docChgLst>
  <pc:docChgLst>
    <pc:chgData name="Honor Morris" userId="66df3a78-8f32-46eb-bfcd-f8669267c199" providerId="ADAL" clId="{EB8ECB4C-1529-4DB5-8420-9D4195640287}"/>
    <pc:docChg chg="undo redo custSel modSld modMainMaster">
      <pc:chgData name="Honor Morris" userId="66df3a78-8f32-46eb-bfcd-f8669267c199" providerId="ADAL" clId="{EB8ECB4C-1529-4DB5-8420-9D4195640287}" dt="2023-04-14T14:01:13.283" v="707" actId="20577"/>
      <pc:docMkLst>
        <pc:docMk/>
      </pc:docMkLst>
      <pc:sldChg chg="addSp delSp modSp mod">
        <pc:chgData name="Honor Morris" userId="66df3a78-8f32-46eb-bfcd-f8669267c199" providerId="ADAL" clId="{EB8ECB4C-1529-4DB5-8420-9D4195640287}" dt="2023-04-14T14:01:13.283" v="707" actId="20577"/>
        <pc:sldMkLst>
          <pc:docMk/>
          <pc:sldMk cId="3768350512" sldId="2146847442"/>
        </pc:sldMkLst>
        <pc:spChg chg="mod">
          <ac:chgData name="Honor Morris" userId="66df3a78-8f32-46eb-bfcd-f8669267c199" providerId="ADAL" clId="{EB8ECB4C-1529-4DB5-8420-9D4195640287}" dt="2023-04-14T13:28:16.771" v="272"/>
          <ac:spMkLst>
            <pc:docMk/>
            <pc:sldMk cId="3768350512" sldId="2146847442"/>
            <ac:spMk id="6" creationId="{271D05D0-E56E-4A8D-BB6B-6B0A3EAD6C8C}"/>
          </ac:spMkLst>
        </pc:spChg>
        <pc:spChg chg="mod">
          <ac:chgData name="Honor Morris" userId="66df3a78-8f32-46eb-bfcd-f8669267c199" providerId="ADAL" clId="{EB8ECB4C-1529-4DB5-8420-9D4195640287}" dt="2023-04-14T13:39:57.078" v="531" actId="14100"/>
          <ac:spMkLst>
            <pc:docMk/>
            <pc:sldMk cId="3768350512" sldId="2146847442"/>
            <ac:spMk id="7" creationId="{B1F0CEBC-B9AB-0C69-E3EB-0155BC33976E}"/>
          </ac:spMkLst>
        </pc:spChg>
        <pc:spChg chg="mod">
          <ac:chgData name="Honor Morris" userId="66df3a78-8f32-46eb-bfcd-f8669267c199" providerId="ADAL" clId="{EB8ECB4C-1529-4DB5-8420-9D4195640287}" dt="2023-04-14T13:40:27.879" v="535" actId="14100"/>
          <ac:spMkLst>
            <pc:docMk/>
            <pc:sldMk cId="3768350512" sldId="2146847442"/>
            <ac:spMk id="9" creationId="{8F1C157C-1C8D-98BD-2808-2F2C04D8D887}"/>
          </ac:spMkLst>
        </pc:spChg>
        <pc:spChg chg="mod">
          <ac:chgData name="Honor Morris" userId="66df3a78-8f32-46eb-bfcd-f8669267c199" providerId="ADAL" clId="{EB8ECB4C-1529-4DB5-8420-9D4195640287}" dt="2023-04-14T13:28:16.771" v="272"/>
          <ac:spMkLst>
            <pc:docMk/>
            <pc:sldMk cId="3768350512" sldId="2146847442"/>
            <ac:spMk id="12" creationId="{641BEEFC-6F48-BC4D-26A4-FDBE91FA787C}"/>
          </ac:spMkLst>
        </pc:spChg>
        <pc:spChg chg="mod">
          <ac:chgData name="Honor Morris" userId="66df3a78-8f32-46eb-bfcd-f8669267c199" providerId="ADAL" clId="{EB8ECB4C-1529-4DB5-8420-9D4195640287}" dt="2023-04-14T13:40:21.863" v="534" actId="14100"/>
          <ac:spMkLst>
            <pc:docMk/>
            <pc:sldMk cId="3768350512" sldId="2146847442"/>
            <ac:spMk id="13" creationId="{64423A47-6B0E-BEFD-0A8E-F909F8F84170}"/>
          </ac:spMkLst>
        </pc:spChg>
        <pc:spChg chg="mod">
          <ac:chgData name="Honor Morris" userId="66df3a78-8f32-46eb-bfcd-f8669267c199" providerId="ADAL" clId="{EB8ECB4C-1529-4DB5-8420-9D4195640287}" dt="2023-04-14T13:24:37.109" v="258" actId="165"/>
          <ac:spMkLst>
            <pc:docMk/>
            <pc:sldMk cId="3768350512" sldId="2146847442"/>
            <ac:spMk id="15" creationId="{59C6F02A-3FD1-5264-F447-E8E2DCC8E6AB}"/>
          </ac:spMkLst>
        </pc:spChg>
        <pc:spChg chg="mod">
          <ac:chgData name="Honor Morris" userId="66df3a78-8f32-46eb-bfcd-f8669267c199" providerId="ADAL" clId="{EB8ECB4C-1529-4DB5-8420-9D4195640287}" dt="2023-04-14T13:24:37.109" v="258" actId="165"/>
          <ac:spMkLst>
            <pc:docMk/>
            <pc:sldMk cId="3768350512" sldId="2146847442"/>
            <ac:spMk id="16" creationId="{2AB0A2CE-7C61-8F0A-8009-FA3E6918C16D}"/>
          </ac:spMkLst>
        </pc:spChg>
        <pc:spChg chg="mod">
          <ac:chgData name="Honor Morris" userId="66df3a78-8f32-46eb-bfcd-f8669267c199" providerId="ADAL" clId="{EB8ECB4C-1529-4DB5-8420-9D4195640287}" dt="2023-04-14T13:28:16.771" v="272"/>
          <ac:spMkLst>
            <pc:docMk/>
            <pc:sldMk cId="3768350512" sldId="2146847442"/>
            <ac:spMk id="18" creationId="{2BC78D18-B3DB-4F01-634C-27F4D220CF09}"/>
          </ac:spMkLst>
        </pc:spChg>
        <pc:spChg chg="mod">
          <ac:chgData name="Honor Morris" userId="66df3a78-8f32-46eb-bfcd-f8669267c199" providerId="ADAL" clId="{EB8ECB4C-1529-4DB5-8420-9D4195640287}" dt="2023-04-14T13:24:37.109" v="258" actId="165"/>
          <ac:spMkLst>
            <pc:docMk/>
            <pc:sldMk cId="3768350512" sldId="2146847442"/>
            <ac:spMk id="20" creationId="{A63F5F28-408E-1ACE-B279-8CCF3946E53C}"/>
          </ac:spMkLst>
        </pc:spChg>
        <pc:spChg chg="mod topLvl">
          <ac:chgData name="Honor Morris" userId="66df3a78-8f32-46eb-bfcd-f8669267c199" providerId="ADAL" clId="{EB8ECB4C-1529-4DB5-8420-9D4195640287}" dt="2023-04-14T13:24:37.109" v="258" actId="165"/>
          <ac:spMkLst>
            <pc:docMk/>
            <pc:sldMk cId="3768350512" sldId="2146847442"/>
            <ac:spMk id="24" creationId="{98DF2974-3B50-9C39-6A01-DC4369E69240}"/>
          </ac:spMkLst>
        </pc:spChg>
        <pc:spChg chg="mod topLvl">
          <ac:chgData name="Honor Morris" userId="66df3a78-8f32-46eb-bfcd-f8669267c199" providerId="ADAL" clId="{EB8ECB4C-1529-4DB5-8420-9D4195640287}" dt="2023-04-14T14:01:13.283" v="707" actId="20577"/>
          <ac:spMkLst>
            <pc:docMk/>
            <pc:sldMk cId="3768350512" sldId="2146847442"/>
            <ac:spMk id="25" creationId="{E27C92BA-17A9-BE7C-DFF4-504797B511BE}"/>
          </ac:spMkLst>
        </pc:spChg>
        <pc:spChg chg="mod topLvl">
          <ac:chgData name="Honor Morris" userId="66df3a78-8f32-46eb-bfcd-f8669267c199" providerId="ADAL" clId="{EB8ECB4C-1529-4DB5-8420-9D4195640287}" dt="2023-04-14T13:41:17.936" v="544" actId="20577"/>
          <ac:spMkLst>
            <pc:docMk/>
            <pc:sldMk cId="3768350512" sldId="2146847442"/>
            <ac:spMk id="26" creationId="{D7D67689-2D49-365B-5284-90F3CA1052F9}"/>
          </ac:spMkLst>
        </pc:spChg>
        <pc:spChg chg="mod ord topLvl">
          <ac:chgData name="Honor Morris" userId="66df3a78-8f32-46eb-bfcd-f8669267c199" providerId="ADAL" clId="{EB8ECB4C-1529-4DB5-8420-9D4195640287}" dt="2023-04-14T13:40:46.738" v="536" actId="166"/>
          <ac:spMkLst>
            <pc:docMk/>
            <pc:sldMk cId="3768350512" sldId="2146847442"/>
            <ac:spMk id="27" creationId="{BE267ED4-A4D3-7818-0401-5F6B01A0C83F}"/>
          </ac:spMkLst>
        </pc:spChg>
        <pc:spChg chg="mod topLvl">
          <ac:chgData name="Honor Morris" userId="66df3a78-8f32-46eb-bfcd-f8669267c199" providerId="ADAL" clId="{EB8ECB4C-1529-4DB5-8420-9D4195640287}" dt="2023-04-14T13:24:37.109" v="258" actId="165"/>
          <ac:spMkLst>
            <pc:docMk/>
            <pc:sldMk cId="3768350512" sldId="2146847442"/>
            <ac:spMk id="28" creationId="{9C6F4F9F-3931-5E78-3EAF-A2B65AC4E50A}"/>
          </ac:spMkLst>
        </pc:spChg>
        <pc:spChg chg="mod">
          <ac:chgData name="Honor Morris" userId="66df3a78-8f32-46eb-bfcd-f8669267c199" providerId="ADAL" clId="{EB8ECB4C-1529-4DB5-8420-9D4195640287}" dt="2023-04-14T13:28:16.771" v="272"/>
          <ac:spMkLst>
            <pc:docMk/>
            <pc:sldMk cId="3768350512" sldId="2146847442"/>
            <ac:spMk id="29" creationId="{757F2186-39CC-6E8B-3664-3A2FBD66BD37}"/>
          </ac:spMkLst>
        </pc:spChg>
        <pc:spChg chg="mod">
          <ac:chgData name="Honor Morris" userId="66df3a78-8f32-46eb-bfcd-f8669267c199" providerId="ADAL" clId="{EB8ECB4C-1529-4DB5-8420-9D4195640287}" dt="2023-04-14T13:28:16.771" v="272"/>
          <ac:spMkLst>
            <pc:docMk/>
            <pc:sldMk cId="3768350512" sldId="2146847442"/>
            <ac:spMk id="30" creationId="{D8CB0028-02A7-5C0C-0369-DBDE307550FF}"/>
          </ac:spMkLst>
        </pc:spChg>
        <pc:spChg chg="mod">
          <ac:chgData name="Honor Morris" userId="66df3a78-8f32-46eb-bfcd-f8669267c199" providerId="ADAL" clId="{EB8ECB4C-1529-4DB5-8420-9D4195640287}" dt="2023-04-14T13:28:16.771" v="272"/>
          <ac:spMkLst>
            <pc:docMk/>
            <pc:sldMk cId="3768350512" sldId="2146847442"/>
            <ac:spMk id="31" creationId="{A5281746-DE4E-77CA-DBB5-C42A9CFADE2F}"/>
          </ac:spMkLst>
        </pc:spChg>
        <pc:spChg chg="mod topLvl">
          <ac:chgData name="Honor Morris" userId="66df3a78-8f32-46eb-bfcd-f8669267c199" providerId="ADAL" clId="{EB8ECB4C-1529-4DB5-8420-9D4195640287}" dt="2023-04-14T13:24:37.109" v="258" actId="165"/>
          <ac:spMkLst>
            <pc:docMk/>
            <pc:sldMk cId="3768350512" sldId="2146847442"/>
            <ac:spMk id="64" creationId="{2B8999BC-2947-E3BF-DC75-55FB5605FDC2}"/>
          </ac:spMkLst>
        </pc:spChg>
        <pc:spChg chg="add del mod">
          <ac:chgData name="Honor Morris" userId="66df3a78-8f32-46eb-bfcd-f8669267c199" providerId="ADAL" clId="{EB8ECB4C-1529-4DB5-8420-9D4195640287}" dt="2023-04-14T13:29:53.983" v="356" actId="478"/>
          <ac:spMkLst>
            <pc:docMk/>
            <pc:sldMk cId="3768350512" sldId="2146847442"/>
            <ac:spMk id="65" creationId="{60738A34-A6E9-73BB-A4C8-9865E2D0CE27}"/>
          </ac:spMkLst>
        </pc:spChg>
        <pc:spChg chg="add del mod">
          <ac:chgData name="Honor Morris" userId="66df3a78-8f32-46eb-bfcd-f8669267c199" providerId="ADAL" clId="{EB8ECB4C-1529-4DB5-8420-9D4195640287}" dt="2023-04-14T13:32:37.176" v="395" actId="478"/>
          <ac:spMkLst>
            <pc:docMk/>
            <pc:sldMk cId="3768350512" sldId="2146847442"/>
            <ac:spMk id="66" creationId="{962DA046-4695-A51C-86AD-3EDDA3248CD1}"/>
          </ac:spMkLst>
        </pc:spChg>
        <pc:spChg chg="mod topLvl">
          <ac:chgData name="Honor Morris" userId="66df3a78-8f32-46eb-bfcd-f8669267c199" providerId="ADAL" clId="{EB8ECB4C-1529-4DB5-8420-9D4195640287}" dt="2023-04-14T13:24:37.109" v="258" actId="165"/>
          <ac:spMkLst>
            <pc:docMk/>
            <pc:sldMk cId="3768350512" sldId="2146847442"/>
            <ac:spMk id="67" creationId="{B97B341B-FD09-F8C0-3148-3D7DCD31095B}"/>
          </ac:spMkLst>
        </pc:spChg>
        <pc:spChg chg="mod ord topLvl">
          <ac:chgData name="Honor Morris" userId="66df3a78-8f32-46eb-bfcd-f8669267c199" providerId="ADAL" clId="{EB8ECB4C-1529-4DB5-8420-9D4195640287}" dt="2023-04-14T13:40:54.161" v="537" actId="166"/>
          <ac:spMkLst>
            <pc:docMk/>
            <pc:sldMk cId="3768350512" sldId="2146847442"/>
            <ac:spMk id="68" creationId="{AA1B8CD9-CCF8-80E8-31BC-112446EAB13B}"/>
          </ac:spMkLst>
        </pc:spChg>
        <pc:spChg chg="mod ord topLvl">
          <ac:chgData name="Honor Morris" userId="66df3a78-8f32-46eb-bfcd-f8669267c199" providerId="ADAL" clId="{EB8ECB4C-1529-4DB5-8420-9D4195640287}" dt="2023-04-14T13:40:54.161" v="537" actId="166"/>
          <ac:spMkLst>
            <pc:docMk/>
            <pc:sldMk cId="3768350512" sldId="2146847442"/>
            <ac:spMk id="70" creationId="{E506261A-4179-6589-0C84-E1BFEF58EE22}"/>
          </ac:spMkLst>
        </pc:spChg>
        <pc:spChg chg="mod ord topLvl">
          <ac:chgData name="Honor Morris" userId="66df3a78-8f32-46eb-bfcd-f8669267c199" providerId="ADAL" clId="{EB8ECB4C-1529-4DB5-8420-9D4195640287}" dt="2023-04-14T13:42:39.663" v="571" actId="1076"/>
          <ac:spMkLst>
            <pc:docMk/>
            <pc:sldMk cId="3768350512" sldId="2146847442"/>
            <ac:spMk id="71" creationId="{9C8DA120-EFA4-E356-7449-3093529FF2EF}"/>
          </ac:spMkLst>
        </pc:spChg>
        <pc:spChg chg="add mod ord">
          <ac:chgData name="Honor Morris" userId="66df3a78-8f32-46eb-bfcd-f8669267c199" providerId="ADAL" clId="{EB8ECB4C-1529-4DB5-8420-9D4195640287}" dt="2023-04-14T13:37:09.485" v="445" actId="14100"/>
          <ac:spMkLst>
            <pc:docMk/>
            <pc:sldMk cId="3768350512" sldId="2146847442"/>
            <ac:spMk id="74" creationId="{3677BFE1-691C-2802-0F1B-4E9A3EBF27C2}"/>
          </ac:spMkLst>
        </pc:spChg>
        <pc:spChg chg="mod ord topLvl">
          <ac:chgData name="Honor Morris" userId="66df3a78-8f32-46eb-bfcd-f8669267c199" providerId="ADAL" clId="{EB8ECB4C-1529-4DB5-8420-9D4195640287}" dt="2023-04-14T13:43:49.893" v="591" actId="1035"/>
          <ac:spMkLst>
            <pc:docMk/>
            <pc:sldMk cId="3768350512" sldId="2146847442"/>
            <ac:spMk id="75" creationId="{67EE6F71-BC94-572E-2EC6-1559FC0D4977}"/>
          </ac:spMkLst>
        </pc:spChg>
        <pc:spChg chg="del mod ord topLvl">
          <ac:chgData name="Honor Morris" userId="66df3a78-8f32-46eb-bfcd-f8669267c199" providerId="ADAL" clId="{EB8ECB4C-1529-4DB5-8420-9D4195640287}" dt="2023-04-14T13:43:39.137" v="585" actId="478"/>
          <ac:spMkLst>
            <pc:docMk/>
            <pc:sldMk cId="3768350512" sldId="2146847442"/>
            <ac:spMk id="76" creationId="{6BBC2340-4A07-31A7-C0B8-711B919EBE3F}"/>
          </ac:spMkLst>
        </pc:spChg>
        <pc:spChg chg="mod ord topLvl">
          <ac:chgData name="Honor Morris" userId="66df3a78-8f32-46eb-bfcd-f8669267c199" providerId="ADAL" clId="{EB8ECB4C-1529-4DB5-8420-9D4195640287}" dt="2023-04-14T13:42:19.761" v="565" actId="1038"/>
          <ac:spMkLst>
            <pc:docMk/>
            <pc:sldMk cId="3768350512" sldId="2146847442"/>
            <ac:spMk id="78" creationId="{C2E1C5FE-08C1-C168-5282-783AF5ACF83B}"/>
          </ac:spMkLst>
        </pc:spChg>
        <pc:spChg chg="del mod ord topLvl">
          <ac:chgData name="Honor Morris" userId="66df3a78-8f32-46eb-bfcd-f8669267c199" providerId="ADAL" clId="{EB8ECB4C-1529-4DB5-8420-9D4195640287}" dt="2023-04-14T13:42:23.129" v="567" actId="478"/>
          <ac:spMkLst>
            <pc:docMk/>
            <pc:sldMk cId="3768350512" sldId="2146847442"/>
            <ac:spMk id="79" creationId="{7A34B3F3-C567-EECB-A422-CD43A8A8A48C}"/>
          </ac:spMkLst>
        </pc:spChg>
        <pc:spChg chg="mod ord topLvl">
          <ac:chgData name="Honor Morris" userId="66df3a78-8f32-46eb-bfcd-f8669267c199" providerId="ADAL" clId="{EB8ECB4C-1529-4DB5-8420-9D4195640287}" dt="2023-04-14T13:41:50.006" v="561" actId="1076"/>
          <ac:spMkLst>
            <pc:docMk/>
            <pc:sldMk cId="3768350512" sldId="2146847442"/>
            <ac:spMk id="80" creationId="{DCD13A0C-B2E7-C950-7063-E9CD9CCB66D4}"/>
          </ac:spMkLst>
        </pc:spChg>
        <pc:spChg chg="mod ord topLvl">
          <ac:chgData name="Honor Morris" userId="66df3a78-8f32-46eb-bfcd-f8669267c199" providerId="ADAL" clId="{EB8ECB4C-1529-4DB5-8420-9D4195640287}" dt="2023-04-14T13:42:05.752" v="562" actId="1076"/>
          <ac:spMkLst>
            <pc:docMk/>
            <pc:sldMk cId="3768350512" sldId="2146847442"/>
            <ac:spMk id="81" creationId="{F3C1D43D-50B6-E9F8-ACF7-9AFFE1151A62}"/>
          </ac:spMkLst>
        </pc:spChg>
        <pc:spChg chg="add mod ord">
          <ac:chgData name="Honor Morris" userId="66df3a78-8f32-46eb-bfcd-f8669267c199" providerId="ADAL" clId="{EB8ECB4C-1529-4DB5-8420-9D4195640287}" dt="2023-04-14T13:38:56.737" v="511" actId="14100"/>
          <ac:spMkLst>
            <pc:docMk/>
            <pc:sldMk cId="3768350512" sldId="2146847442"/>
            <ac:spMk id="84" creationId="{70479C3B-27A3-164D-887F-282A1A361FA9}"/>
          </ac:spMkLst>
        </pc:spChg>
        <pc:spChg chg="add mod ord">
          <ac:chgData name="Honor Morris" userId="66df3a78-8f32-46eb-bfcd-f8669267c199" providerId="ADAL" clId="{EB8ECB4C-1529-4DB5-8420-9D4195640287}" dt="2023-04-14T13:39:33.570" v="527" actId="14100"/>
          <ac:spMkLst>
            <pc:docMk/>
            <pc:sldMk cId="3768350512" sldId="2146847442"/>
            <ac:spMk id="85" creationId="{9708A5C5-25D3-76A0-89E8-2CBE903F3F5E}"/>
          </ac:spMkLst>
        </pc:spChg>
        <pc:spChg chg="add del mod">
          <ac:chgData name="Honor Morris" userId="66df3a78-8f32-46eb-bfcd-f8669267c199" providerId="ADAL" clId="{EB8ECB4C-1529-4DB5-8420-9D4195640287}" dt="2023-04-14T13:41:40.894" v="560" actId="478"/>
          <ac:spMkLst>
            <pc:docMk/>
            <pc:sldMk cId="3768350512" sldId="2146847442"/>
            <ac:spMk id="92" creationId="{88EC7EB2-EF21-467B-BC58-D6D8926D2401}"/>
          </ac:spMkLst>
        </pc:spChg>
        <pc:spChg chg="mod">
          <ac:chgData name="Honor Morris" userId="66df3a78-8f32-46eb-bfcd-f8669267c199" providerId="ADAL" clId="{EB8ECB4C-1529-4DB5-8420-9D4195640287}" dt="2023-04-14T13:41:33.693" v="558" actId="20577"/>
          <ac:spMkLst>
            <pc:docMk/>
            <pc:sldMk cId="3768350512" sldId="2146847442"/>
            <ac:spMk id="93" creationId="{185C99FD-1337-4566-B17E-A91D095EC935}"/>
          </ac:spMkLst>
        </pc:spChg>
        <pc:spChg chg="add del mod">
          <ac:chgData name="Honor Morris" userId="66df3a78-8f32-46eb-bfcd-f8669267c199" providerId="ADAL" clId="{EB8ECB4C-1529-4DB5-8420-9D4195640287}" dt="2023-04-14T13:48:04.875" v="705" actId="478"/>
          <ac:spMkLst>
            <pc:docMk/>
            <pc:sldMk cId="3768350512" sldId="2146847442"/>
            <ac:spMk id="106" creationId="{D9432772-9EBC-82BF-771B-B3FBE1FD73C4}"/>
          </ac:spMkLst>
        </pc:spChg>
        <pc:spChg chg="add del mod">
          <ac:chgData name="Honor Morris" userId="66df3a78-8f32-46eb-bfcd-f8669267c199" providerId="ADAL" clId="{EB8ECB4C-1529-4DB5-8420-9D4195640287}" dt="2023-04-14T13:48:04.875" v="705" actId="478"/>
          <ac:spMkLst>
            <pc:docMk/>
            <pc:sldMk cId="3768350512" sldId="2146847442"/>
            <ac:spMk id="108" creationId="{272151F7-AED2-6068-9AF9-ABE53C0812FF}"/>
          </ac:spMkLst>
        </pc:spChg>
        <pc:spChg chg="add del mod">
          <ac:chgData name="Honor Morris" userId="66df3a78-8f32-46eb-bfcd-f8669267c199" providerId="ADAL" clId="{EB8ECB4C-1529-4DB5-8420-9D4195640287}" dt="2023-04-14T13:48:04.875" v="705" actId="478"/>
          <ac:spMkLst>
            <pc:docMk/>
            <pc:sldMk cId="3768350512" sldId="2146847442"/>
            <ac:spMk id="109" creationId="{999B8A9B-9D79-A9BF-1EF6-8840DFE5A0D2}"/>
          </ac:spMkLst>
        </pc:spChg>
        <pc:spChg chg="add del mod">
          <ac:chgData name="Honor Morris" userId="66df3a78-8f32-46eb-bfcd-f8669267c199" providerId="ADAL" clId="{EB8ECB4C-1529-4DB5-8420-9D4195640287}" dt="2023-04-14T13:48:04.875" v="705" actId="478"/>
          <ac:spMkLst>
            <pc:docMk/>
            <pc:sldMk cId="3768350512" sldId="2146847442"/>
            <ac:spMk id="111" creationId="{063D8462-93EA-D6A8-1647-BFE99DBA8FBB}"/>
          </ac:spMkLst>
        </pc:spChg>
        <pc:spChg chg="add del mod">
          <ac:chgData name="Honor Morris" userId="66df3a78-8f32-46eb-bfcd-f8669267c199" providerId="ADAL" clId="{EB8ECB4C-1529-4DB5-8420-9D4195640287}" dt="2023-04-14T13:48:04.875" v="705" actId="478"/>
          <ac:spMkLst>
            <pc:docMk/>
            <pc:sldMk cId="3768350512" sldId="2146847442"/>
            <ac:spMk id="113" creationId="{5DD6A81E-F26D-044B-8AD5-CACE0C26F9E0}"/>
          </ac:spMkLst>
        </pc:spChg>
        <pc:grpChg chg="add del mod ord topLvl">
          <ac:chgData name="Honor Morris" userId="66df3a78-8f32-46eb-bfcd-f8669267c199" providerId="ADAL" clId="{EB8ECB4C-1529-4DB5-8420-9D4195640287}" dt="2023-04-14T13:36:45.216" v="440" actId="167"/>
          <ac:grpSpMkLst>
            <pc:docMk/>
            <pc:sldMk cId="3768350512" sldId="2146847442"/>
            <ac:grpSpMk id="4" creationId="{0B23EE77-AD1C-C738-6AC5-09C1C4B36CA3}"/>
          </ac:grpSpMkLst>
        </pc:grpChg>
        <pc:grpChg chg="add del mod">
          <ac:chgData name="Honor Morris" userId="66df3a78-8f32-46eb-bfcd-f8669267c199" providerId="ADAL" clId="{EB8ECB4C-1529-4DB5-8420-9D4195640287}" dt="2023-04-14T13:28:19.295" v="273" actId="478"/>
          <ac:grpSpMkLst>
            <pc:docMk/>
            <pc:sldMk cId="3768350512" sldId="2146847442"/>
            <ac:grpSpMk id="5" creationId="{CAF7E08D-790A-F73E-B80A-E653728B3655}"/>
          </ac:grpSpMkLst>
        </pc:grpChg>
        <pc:grpChg chg="mod">
          <ac:chgData name="Honor Morris" userId="66df3a78-8f32-46eb-bfcd-f8669267c199" providerId="ADAL" clId="{EB8ECB4C-1529-4DB5-8420-9D4195640287}" dt="2023-04-14T13:24:37.109" v="258" actId="165"/>
          <ac:grpSpMkLst>
            <pc:docMk/>
            <pc:sldMk cId="3768350512" sldId="2146847442"/>
            <ac:grpSpMk id="8" creationId="{339598AB-6408-108C-5767-2FF3C8D0940D}"/>
          </ac:grpSpMkLst>
        </pc:grpChg>
        <pc:grpChg chg="mod">
          <ac:chgData name="Honor Morris" userId="66df3a78-8f32-46eb-bfcd-f8669267c199" providerId="ADAL" clId="{EB8ECB4C-1529-4DB5-8420-9D4195640287}" dt="2023-04-14T13:28:16.771" v="272"/>
          <ac:grpSpMkLst>
            <pc:docMk/>
            <pc:sldMk cId="3768350512" sldId="2146847442"/>
            <ac:grpSpMk id="10" creationId="{C1D452D8-4C93-EEB2-5E00-D5C60E9893AE}"/>
          </ac:grpSpMkLst>
        </pc:grpChg>
        <pc:grpChg chg="mod">
          <ac:chgData name="Honor Morris" userId="66df3a78-8f32-46eb-bfcd-f8669267c199" providerId="ADAL" clId="{EB8ECB4C-1529-4DB5-8420-9D4195640287}" dt="2023-04-14T13:24:37.109" v="258" actId="165"/>
          <ac:grpSpMkLst>
            <pc:docMk/>
            <pc:sldMk cId="3768350512" sldId="2146847442"/>
            <ac:grpSpMk id="11" creationId="{30D9F37E-0055-57FC-B844-B1E55AE57473}"/>
          </ac:grpSpMkLst>
        </pc:grpChg>
        <pc:grpChg chg="mod">
          <ac:chgData name="Honor Morris" userId="66df3a78-8f32-46eb-bfcd-f8669267c199" providerId="ADAL" clId="{EB8ECB4C-1529-4DB5-8420-9D4195640287}" dt="2023-04-14T13:28:16.771" v="272"/>
          <ac:grpSpMkLst>
            <pc:docMk/>
            <pc:sldMk cId="3768350512" sldId="2146847442"/>
            <ac:grpSpMk id="17" creationId="{EE887D90-990D-9FE8-EF8E-B579E0B81965}"/>
          </ac:grpSpMkLst>
        </pc:grpChg>
        <pc:grpChg chg="del">
          <ac:chgData name="Honor Morris" userId="66df3a78-8f32-46eb-bfcd-f8669267c199" providerId="ADAL" clId="{EB8ECB4C-1529-4DB5-8420-9D4195640287}" dt="2023-04-14T13:23:39.492" v="230" actId="478"/>
          <ac:grpSpMkLst>
            <pc:docMk/>
            <pc:sldMk cId="3768350512" sldId="2146847442"/>
            <ac:grpSpMk id="21" creationId="{183D9DB4-8B21-A01E-14F1-DC4047579505}"/>
          </ac:grpSpMkLst>
        </pc:grpChg>
        <pc:grpChg chg="del ord">
          <ac:chgData name="Honor Morris" userId="66df3a78-8f32-46eb-bfcd-f8669267c199" providerId="ADAL" clId="{EB8ECB4C-1529-4DB5-8420-9D4195640287}" dt="2023-04-14T13:24:37.109" v="258" actId="165"/>
          <ac:grpSpMkLst>
            <pc:docMk/>
            <pc:sldMk cId="3768350512" sldId="2146847442"/>
            <ac:grpSpMk id="86" creationId="{23F637FF-7BD6-9267-2CDC-497365C8B0AD}"/>
          </ac:grpSpMkLst>
        </pc:grpChg>
        <pc:graphicFrameChg chg="mod">
          <ac:chgData name="Honor Morris" userId="66df3a78-8f32-46eb-bfcd-f8669267c199" providerId="ADAL" clId="{EB8ECB4C-1529-4DB5-8420-9D4195640287}" dt="2023-04-14T13:33:10.400" v="401"/>
          <ac:graphicFrameMkLst>
            <pc:docMk/>
            <pc:sldMk cId="3768350512" sldId="2146847442"/>
            <ac:graphicFrameMk id="14" creationId="{9A77FADB-37C9-7B49-1190-B42C82120F6E}"/>
          </ac:graphicFrameMkLst>
        </pc:graphicFrameChg>
        <pc:graphicFrameChg chg="mod">
          <ac:chgData name="Honor Morris" userId="66df3a78-8f32-46eb-bfcd-f8669267c199" providerId="ADAL" clId="{EB8ECB4C-1529-4DB5-8420-9D4195640287}" dt="2023-04-14T13:28:16.771" v="272"/>
          <ac:graphicFrameMkLst>
            <pc:docMk/>
            <pc:sldMk cId="3768350512" sldId="2146847442"/>
            <ac:graphicFrameMk id="19" creationId="{D50EF289-7BE8-A02D-DEE4-CF1318685B17}"/>
          </ac:graphicFrameMkLst>
        </pc:graphicFrameChg>
        <pc:picChg chg="add del mod ord">
          <ac:chgData name="Honor Morris" userId="66df3a78-8f32-46eb-bfcd-f8669267c199" providerId="ADAL" clId="{EB8ECB4C-1529-4DB5-8420-9D4195640287}" dt="2023-04-14T13:33:51.566" v="405" actId="478"/>
          <ac:picMkLst>
            <pc:docMk/>
            <pc:sldMk cId="3768350512" sldId="2146847442"/>
            <ac:picMk id="3" creationId="{5AAB32D4-229F-539A-27F4-D31A2D93E7AF}"/>
          </ac:picMkLst>
        </pc:picChg>
        <pc:picChg chg="del">
          <ac:chgData name="Honor Morris" userId="66df3a78-8f32-46eb-bfcd-f8669267c199" providerId="ADAL" clId="{EB8ECB4C-1529-4DB5-8420-9D4195640287}" dt="2023-04-14T13:23:41.030" v="231" actId="478"/>
          <ac:picMkLst>
            <pc:docMk/>
            <pc:sldMk cId="3768350512" sldId="2146847442"/>
            <ac:picMk id="22" creationId="{791318D7-8764-4B20-C718-A8AD2B059DBE}"/>
          </ac:picMkLst>
        </pc:picChg>
        <pc:picChg chg="del">
          <ac:chgData name="Honor Morris" userId="66df3a78-8f32-46eb-bfcd-f8669267c199" providerId="ADAL" clId="{EB8ECB4C-1529-4DB5-8420-9D4195640287}" dt="2023-04-14T13:23:39.492" v="230" actId="478"/>
          <ac:picMkLst>
            <pc:docMk/>
            <pc:sldMk cId="3768350512" sldId="2146847442"/>
            <ac:picMk id="23" creationId="{B43EE987-9A49-C87D-D2FD-8B00DA7AC929}"/>
          </ac:picMkLst>
        </pc:picChg>
        <pc:picChg chg="add del mod">
          <ac:chgData name="Honor Morris" userId="66df3a78-8f32-46eb-bfcd-f8669267c199" providerId="ADAL" clId="{EB8ECB4C-1529-4DB5-8420-9D4195640287}" dt="2023-04-14T13:48:04.875" v="705" actId="478"/>
          <ac:picMkLst>
            <pc:docMk/>
            <pc:sldMk cId="3768350512" sldId="2146847442"/>
            <ac:picMk id="107" creationId="{DB730D50-6DA6-61E6-2458-50940DF8017D}"/>
          </ac:picMkLst>
        </pc:picChg>
        <pc:picChg chg="add del mod">
          <ac:chgData name="Honor Morris" userId="66df3a78-8f32-46eb-bfcd-f8669267c199" providerId="ADAL" clId="{EB8ECB4C-1529-4DB5-8420-9D4195640287}" dt="2023-04-14T13:48:04.875" v="705" actId="478"/>
          <ac:picMkLst>
            <pc:docMk/>
            <pc:sldMk cId="3768350512" sldId="2146847442"/>
            <ac:picMk id="110" creationId="{E8599CB8-6C9E-009D-9A2A-A9FBB2353F2C}"/>
          </ac:picMkLst>
        </pc:picChg>
        <pc:picChg chg="add del mod">
          <ac:chgData name="Honor Morris" userId="66df3a78-8f32-46eb-bfcd-f8669267c199" providerId="ADAL" clId="{EB8ECB4C-1529-4DB5-8420-9D4195640287}" dt="2023-04-14T13:48:04.875" v="705" actId="478"/>
          <ac:picMkLst>
            <pc:docMk/>
            <pc:sldMk cId="3768350512" sldId="2146847442"/>
            <ac:picMk id="112" creationId="{1D06A272-32F3-87AE-2759-D918C1E4D784}"/>
          </ac:picMkLst>
        </pc:picChg>
        <pc:picChg chg="add del mod">
          <ac:chgData name="Honor Morris" userId="66df3a78-8f32-46eb-bfcd-f8669267c199" providerId="ADAL" clId="{EB8ECB4C-1529-4DB5-8420-9D4195640287}" dt="2023-04-14T13:48:04.875" v="705" actId="478"/>
          <ac:picMkLst>
            <pc:docMk/>
            <pc:sldMk cId="3768350512" sldId="2146847442"/>
            <ac:picMk id="114" creationId="{0CE59083-8E7E-84F7-F3B8-4F9E8ECFD98E}"/>
          </ac:picMkLst>
        </pc:picChg>
        <pc:cxnChg chg="mod ord topLvl">
          <ac:chgData name="Honor Morris" userId="66df3a78-8f32-46eb-bfcd-f8669267c199" providerId="ADAL" clId="{EB8ECB4C-1529-4DB5-8420-9D4195640287}" dt="2023-04-14T13:42:43.348" v="572" actId="14100"/>
          <ac:cxnSpMkLst>
            <pc:docMk/>
            <pc:sldMk cId="3768350512" sldId="2146847442"/>
            <ac:cxnSpMk id="72" creationId="{1FED651E-0F05-98C4-92C5-62C4C093C19C}"/>
          </ac:cxnSpMkLst>
        </pc:cxnChg>
        <pc:cxnChg chg="mod ord topLvl">
          <ac:chgData name="Honor Morris" userId="66df3a78-8f32-46eb-bfcd-f8669267c199" providerId="ADAL" clId="{EB8ECB4C-1529-4DB5-8420-9D4195640287}" dt="2023-04-14T13:43:49.893" v="591" actId="1035"/>
          <ac:cxnSpMkLst>
            <pc:docMk/>
            <pc:sldMk cId="3768350512" sldId="2146847442"/>
            <ac:cxnSpMk id="73" creationId="{61086D22-E0F5-48AD-FAF2-1A145789873C}"/>
          </ac:cxnSpMkLst>
        </pc:cxnChg>
        <pc:cxnChg chg="mod ord topLvl">
          <ac:chgData name="Honor Morris" userId="66df3a78-8f32-46eb-bfcd-f8669267c199" providerId="ADAL" clId="{EB8ECB4C-1529-4DB5-8420-9D4195640287}" dt="2023-04-14T13:43:54.180" v="592" actId="14100"/>
          <ac:cxnSpMkLst>
            <pc:docMk/>
            <pc:sldMk cId="3768350512" sldId="2146847442"/>
            <ac:cxnSpMk id="77" creationId="{A5F66F41-5552-AC62-E5C1-92149286FBA5}"/>
          </ac:cxnSpMkLst>
        </pc:cxnChg>
        <pc:cxnChg chg="mod ord topLvl">
          <ac:chgData name="Honor Morris" userId="66df3a78-8f32-46eb-bfcd-f8669267c199" providerId="ADAL" clId="{EB8ECB4C-1529-4DB5-8420-9D4195640287}" dt="2023-04-14T13:41:50.006" v="561" actId="1076"/>
          <ac:cxnSpMkLst>
            <pc:docMk/>
            <pc:sldMk cId="3768350512" sldId="2146847442"/>
            <ac:cxnSpMk id="82" creationId="{84F321C2-AA68-C5C4-0C18-40DBC490DEDF}"/>
          </ac:cxnSpMkLst>
        </pc:cxnChg>
        <pc:cxnChg chg="mod ord topLvl">
          <ac:chgData name="Honor Morris" userId="66df3a78-8f32-46eb-bfcd-f8669267c199" providerId="ADAL" clId="{EB8ECB4C-1529-4DB5-8420-9D4195640287}" dt="2023-04-14T13:42:05.752" v="562" actId="1076"/>
          <ac:cxnSpMkLst>
            <pc:docMk/>
            <pc:sldMk cId="3768350512" sldId="2146847442"/>
            <ac:cxnSpMk id="83" creationId="{A8D054B8-F9DA-DA3E-F7F5-8A68C25576D3}"/>
          </ac:cxnSpMkLst>
        </pc:cxnChg>
        <pc:cxnChg chg="add del mod">
          <ac:chgData name="Honor Morris" userId="66df3a78-8f32-46eb-bfcd-f8669267c199" providerId="ADAL" clId="{EB8ECB4C-1529-4DB5-8420-9D4195640287}" dt="2023-04-14T13:39:37.724" v="528" actId="478"/>
          <ac:cxnSpMkLst>
            <pc:docMk/>
            <pc:sldMk cId="3768350512" sldId="2146847442"/>
            <ac:cxnSpMk id="88" creationId="{39B367B4-910A-5FF4-2FDF-DF22D1131ABF}"/>
          </ac:cxnSpMkLst>
        </pc:cxnChg>
        <pc:cxnChg chg="add mod">
          <ac:chgData name="Honor Morris" userId="66df3a78-8f32-46eb-bfcd-f8669267c199" providerId="ADAL" clId="{EB8ECB4C-1529-4DB5-8420-9D4195640287}" dt="2023-04-14T13:42:28.768" v="570" actId="14100"/>
          <ac:cxnSpMkLst>
            <pc:docMk/>
            <pc:sldMk cId="3768350512" sldId="2146847442"/>
            <ac:cxnSpMk id="97" creationId="{958925E7-EE74-0778-0F59-8E1729A51874}"/>
          </ac:cxnSpMkLst>
        </pc:cxnChg>
      </pc:sldChg>
      <pc:sldChg chg="modSp mod delCm modCm">
        <pc:chgData name="Honor Morris" userId="66df3a78-8f32-46eb-bfcd-f8669267c199" providerId="ADAL" clId="{EB8ECB4C-1529-4DB5-8420-9D4195640287}" dt="2023-04-14T13:48:46.596" v="706" actId="1036"/>
        <pc:sldMkLst>
          <pc:docMk/>
          <pc:sldMk cId="3752926793" sldId="2147469350"/>
        </pc:sldMkLst>
        <pc:spChg chg="mod">
          <ac:chgData name="Honor Morris" userId="66df3a78-8f32-46eb-bfcd-f8669267c199" providerId="ADAL" clId="{EB8ECB4C-1529-4DB5-8420-9D4195640287}" dt="2023-04-12T10:08:39.391" v="4" actId="20577"/>
          <ac:spMkLst>
            <pc:docMk/>
            <pc:sldMk cId="3752926793" sldId="2147469350"/>
            <ac:spMk id="7" creationId="{77493D2A-B15C-05F3-2072-A76357F8CB5B}"/>
          </ac:spMkLst>
        </pc:spChg>
        <pc:spChg chg="mod">
          <ac:chgData name="Honor Morris" userId="66df3a78-8f32-46eb-bfcd-f8669267c199" providerId="ADAL" clId="{EB8ECB4C-1529-4DB5-8420-9D4195640287}" dt="2023-04-12T11:38:43.220" v="79" actId="20577"/>
          <ac:spMkLst>
            <pc:docMk/>
            <pc:sldMk cId="3752926793" sldId="2147469350"/>
            <ac:spMk id="8" creationId="{12D0944B-F7FE-17AC-32C4-922F2C876CB5}"/>
          </ac:spMkLst>
        </pc:spChg>
        <pc:spChg chg="mod">
          <ac:chgData name="Honor Morris" userId="66df3a78-8f32-46eb-bfcd-f8669267c199" providerId="ADAL" clId="{EB8ECB4C-1529-4DB5-8420-9D4195640287}" dt="2023-04-12T11:38:59.278" v="88" actId="20577"/>
          <ac:spMkLst>
            <pc:docMk/>
            <pc:sldMk cId="3752926793" sldId="2147469350"/>
            <ac:spMk id="11" creationId="{23978E66-276F-F41A-2E7E-719F336F9996}"/>
          </ac:spMkLst>
        </pc:spChg>
        <pc:spChg chg="mod">
          <ac:chgData name="Honor Morris" userId="66df3a78-8f32-46eb-bfcd-f8669267c199" providerId="ADAL" clId="{EB8ECB4C-1529-4DB5-8420-9D4195640287}" dt="2023-04-12T11:39:23.041" v="97" actId="20577"/>
          <ac:spMkLst>
            <pc:docMk/>
            <pc:sldMk cId="3752926793" sldId="2147469350"/>
            <ac:spMk id="14" creationId="{1530D714-2F4F-FE8A-9AB8-14EBA1B61704}"/>
          </ac:spMkLst>
        </pc:spChg>
        <pc:spChg chg="mod">
          <ac:chgData name="Honor Morris" userId="66df3a78-8f32-46eb-bfcd-f8669267c199" providerId="ADAL" clId="{EB8ECB4C-1529-4DB5-8420-9D4195640287}" dt="2023-04-12T13:43:17.356" v="216" actId="947"/>
          <ac:spMkLst>
            <pc:docMk/>
            <pc:sldMk cId="3752926793" sldId="2147469350"/>
            <ac:spMk id="15" creationId="{0BC88211-AD2D-8DD5-2AA6-CEB1811B818B}"/>
          </ac:spMkLst>
        </pc:spChg>
        <pc:spChg chg="mod">
          <ac:chgData name="Honor Morris" userId="66df3a78-8f32-46eb-bfcd-f8669267c199" providerId="ADAL" clId="{EB8ECB4C-1529-4DB5-8420-9D4195640287}" dt="2023-04-12T14:42:17.099" v="219" actId="20577"/>
          <ac:spMkLst>
            <pc:docMk/>
            <pc:sldMk cId="3752926793" sldId="2147469350"/>
            <ac:spMk id="29" creationId="{46D62C12-224D-E298-D80E-122C34D5135E}"/>
          </ac:spMkLst>
        </pc:spChg>
        <pc:spChg chg="mod">
          <ac:chgData name="Honor Morris" userId="66df3a78-8f32-46eb-bfcd-f8669267c199" providerId="ADAL" clId="{EB8ECB4C-1529-4DB5-8420-9D4195640287}" dt="2023-04-12T11:37:07.283" v="76" actId="20577"/>
          <ac:spMkLst>
            <pc:docMk/>
            <pc:sldMk cId="3752926793" sldId="2147469350"/>
            <ac:spMk id="30" creationId="{F3EFEA2B-C94C-B760-E27E-F718CE51DE34}"/>
          </ac:spMkLst>
        </pc:spChg>
        <pc:spChg chg="mod">
          <ac:chgData name="Honor Morris" userId="66df3a78-8f32-46eb-bfcd-f8669267c199" providerId="ADAL" clId="{EB8ECB4C-1529-4DB5-8420-9D4195640287}" dt="2023-04-14T13:48:46.596" v="706" actId="1036"/>
          <ac:spMkLst>
            <pc:docMk/>
            <pc:sldMk cId="3752926793" sldId="2147469350"/>
            <ac:spMk id="3086" creationId="{31D98A07-ACAD-406E-5398-A20DA0265BE0}"/>
          </ac:spMkLst>
        </pc:spChg>
        <pc:cxnChg chg="mod">
          <ac:chgData name="Honor Morris" userId="66df3a78-8f32-46eb-bfcd-f8669267c199" providerId="ADAL" clId="{EB8ECB4C-1529-4DB5-8420-9D4195640287}" dt="2023-04-12T14:43:05.496" v="221" actId="1036"/>
          <ac:cxnSpMkLst>
            <pc:docMk/>
            <pc:sldMk cId="3752926793" sldId="2147469350"/>
            <ac:cxnSpMk id="24" creationId="{65CD4A51-6B09-BE3D-2368-670B76C51072}"/>
          </ac:cxnSpMkLst>
        </pc:cxnChg>
      </pc:sldChg>
      <pc:sldMasterChg chg="addSp delSp modSp mod delSldLayout">
        <pc:chgData name="Honor Morris" userId="66df3a78-8f32-46eb-bfcd-f8669267c199" providerId="ADAL" clId="{EB8ECB4C-1529-4DB5-8420-9D4195640287}" dt="2023-04-12T16:00:29.627" v="229"/>
        <pc:sldMasterMkLst>
          <pc:docMk/>
          <pc:sldMasterMk cId="2371686859" sldId="2147483672"/>
        </pc:sldMasterMkLst>
        <pc:spChg chg="del">
          <ac:chgData name="Honor Morris" userId="66df3a78-8f32-46eb-bfcd-f8669267c199" providerId="ADAL" clId="{EB8ECB4C-1529-4DB5-8420-9D4195640287}" dt="2023-04-12T16:00:26.880" v="226" actId="478"/>
          <ac:spMkLst>
            <pc:docMk/>
            <pc:sldMasterMk cId="2371686859" sldId="2147483672"/>
            <ac:spMk id="4" creationId="{E8CF534C-5B06-49AE-9538-F6125E0A2656}"/>
          </ac:spMkLst>
        </pc:spChg>
        <pc:spChg chg="del">
          <ac:chgData name="Honor Morris" userId="66df3a78-8f32-46eb-bfcd-f8669267c199" providerId="ADAL" clId="{EB8ECB4C-1529-4DB5-8420-9D4195640287}" dt="2023-04-12T16:00:27.707" v="227" actId="478"/>
          <ac:spMkLst>
            <pc:docMk/>
            <pc:sldMasterMk cId="2371686859" sldId="2147483672"/>
            <ac:spMk id="6" creationId="{24DFBB6F-2A7B-435B-891F-1EA962315FE8}"/>
          </ac:spMkLst>
        </pc:spChg>
        <pc:spChg chg="del">
          <ac:chgData name="Honor Morris" userId="66df3a78-8f32-46eb-bfcd-f8669267c199" providerId="ADAL" clId="{EB8ECB4C-1529-4DB5-8420-9D4195640287}" dt="2023-04-12T16:00:28.426" v="228" actId="478"/>
          <ac:spMkLst>
            <pc:docMk/>
            <pc:sldMasterMk cId="2371686859" sldId="2147483672"/>
            <ac:spMk id="26" creationId="{E74B1F8B-EED3-42C5-95CD-0CEF1606DC1B}"/>
          </ac:spMkLst>
        </pc:spChg>
        <pc:picChg chg="add mod">
          <ac:chgData name="Honor Morris" userId="66df3a78-8f32-46eb-bfcd-f8669267c199" providerId="ADAL" clId="{EB8ECB4C-1529-4DB5-8420-9D4195640287}" dt="2023-04-12T16:00:29.627" v="229"/>
          <ac:picMkLst>
            <pc:docMk/>
            <pc:sldMasterMk cId="2371686859" sldId="2147483672"/>
            <ac:picMk id="7" creationId="{79D0E3C8-8AD1-740B-2867-1163692482C5}"/>
          </ac:picMkLst>
        </pc:picChg>
        <pc:sldLayoutChg chg="del">
          <pc:chgData name="Honor Morris" userId="66df3a78-8f32-46eb-bfcd-f8669267c199" providerId="ADAL" clId="{EB8ECB4C-1529-4DB5-8420-9D4195640287}" dt="2023-04-12T15:59:39.043" v="225" actId="2696"/>
          <pc:sldLayoutMkLst>
            <pc:docMk/>
            <pc:sldMasterMk cId="2371686859" sldId="2147483672"/>
            <pc:sldLayoutMk cId="2632989858" sldId="2147483678"/>
          </pc:sldLayoutMkLst>
        </pc:sldLayoutChg>
        <pc:sldLayoutChg chg="del">
          <pc:chgData name="Honor Morris" userId="66df3a78-8f32-46eb-bfcd-f8669267c199" providerId="ADAL" clId="{EB8ECB4C-1529-4DB5-8420-9D4195640287}" dt="2023-04-12T15:59:34.008" v="223" actId="2696"/>
          <pc:sldLayoutMkLst>
            <pc:docMk/>
            <pc:sldMasterMk cId="2371686859" sldId="2147483672"/>
            <pc:sldLayoutMk cId="2314357751" sldId="2147483679"/>
          </pc:sldLayoutMkLst>
        </pc:sldLayoutChg>
        <pc:sldLayoutChg chg="del">
          <pc:chgData name="Honor Morris" userId="66df3a78-8f32-46eb-bfcd-f8669267c199" providerId="ADAL" clId="{EB8ECB4C-1529-4DB5-8420-9D4195640287}" dt="2023-04-12T15:59:36.944" v="224" actId="2696"/>
          <pc:sldLayoutMkLst>
            <pc:docMk/>
            <pc:sldMasterMk cId="2371686859" sldId="2147483672"/>
            <pc:sldLayoutMk cId="3033202285" sldId="2147483680"/>
          </pc:sldLayoutMkLst>
        </pc:sldLayoutChg>
        <pc:sldLayoutChg chg="del">
          <pc:chgData name="Honor Morris" userId="66df3a78-8f32-46eb-bfcd-f8669267c199" providerId="ADAL" clId="{EB8ECB4C-1529-4DB5-8420-9D4195640287}" dt="2023-04-12T15:59:16.059" v="222" actId="2696"/>
          <pc:sldLayoutMkLst>
            <pc:docMk/>
            <pc:sldMasterMk cId="2371686859" sldId="2147483672"/>
            <pc:sldLayoutMk cId="222641833" sldId="2147483682"/>
          </pc:sldLayoutMkLst>
        </pc:sldLayoutChg>
      </pc:sldMasterChg>
    </pc:docChg>
  </pc:docChgLst>
  <pc:docChgLst>
    <pc:chgData name="Sarah Francis" userId="72226a93-4c54-4153-9ae8-693210368c43" providerId="ADAL" clId="{F7793F79-EE99-45BA-983D-26C254931A24}"/>
    <pc:docChg chg="undo redo custSel modSld modShowInfo">
      <pc:chgData name="Sarah Francis" userId="72226a93-4c54-4153-9ae8-693210368c43" providerId="ADAL" clId="{F7793F79-EE99-45BA-983D-26C254931A24}" dt="2023-04-11T09:15:07.211" v="246" actId="2744"/>
      <pc:docMkLst>
        <pc:docMk/>
      </pc:docMkLst>
      <pc:sldChg chg="modSp mod modNotes">
        <pc:chgData name="Sarah Francis" userId="72226a93-4c54-4153-9ae8-693210368c43" providerId="ADAL" clId="{F7793F79-EE99-45BA-983D-26C254931A24}" dt="2023-04-11T08:46:21.888" v="187" actId="20577"/>
        <pc:sldMkLst>
          <pc:docMk/>
          <pc:sldMk cId="3768350512" sldId="2146847442"/>
        </pc:sldMkLst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7" creationId="{B1F0CEBC-B9AB-0C69-E3EB-0155BC33976E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9" creationId="{8F1C157C-1C8D-98BD-2808-2F2C04D8D887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13" creationId="{64423A47-6B0E-BEFD-0A8E-F909F8F84170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15" creationId="{59C6F02A-3FD1-5264-F447-E8E2DCC8E6AB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16" creationId="{2AB0A2CE-7C61-8F0A-8009-FA3E6918C16D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20" creationId="{A63F5F28-408E-1ACE-B279-8CCF3946E53C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24" creationId="{98DF2974-3B50-9C39-6A01-DC4369E69240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25" creationId="{E27C92BA-17A9-BE7C-DFF4-504797B511BE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26" creationId="{D7D67689-2D49-365B-5284-90F3CA1052F9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27" creationId="{BE267ED4-A4D3-7818-0401-5F6B01A0C83F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28" creationId="{9C6F4F9F-3931-5E78-3EAF-A2B65AC4E50A}"/>
          </ac:spMkLst>
        </pc:spChg>
        <pc:spChg chg="mod">
          <ac:chgData name="Sarah Francis" userId="72226a93-4c54-4153-9ae8-693210368c43" providerId="ADAL" clId="{F7793F79-EE99-45BA-983D-26C254931A24}" dt="2023-04-11T08:43:05.343" v="186" actId="20577"/>
          <ac:spMkLst>
            <pc:docMk/>
            <pc:sldMk cId="3768350512" sldId="2146847442"/>
            <ac:spMk id="64" creationId="{2B8999BC-2947-E3BF-DC75-55FB5605FDC2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67" creationId="{B97B341B-FD09-F8C0-3148-3D7DCD31095B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68" creationId="{AA1B8CD9-CCF8-80E8-31BC-112446EAB13B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69" creationId="{23F2FD51-AA9D-1656-6A01-9A3D25E11F85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70" creationId="{E506261A-4179-6589-0C84-E1BFEF58EE22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71" creationId="{9C8DA120-EFA4-E356-7449-3093529FF2EF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75" creationId="{67EE6F71-BC94-572E-2EC6-1559FC0D4977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76" creationId="{6BBC2340-4A07-31A7-C0B8-711B919EBE3F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78" creationId="{C2E1C5FE-08C1-C168-5282-783AF5ACF83B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79" creationId="{7A34B3F3-C567-EECB-A422-CD43A8A8A48C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80" creationId="{DCD13A0C-B2E7-C950-7063-E9CD9CCB66D4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81" creationId="{F3C1D43D-50B6-E9F8-ACF7-9AFFE1151A62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90" creationId="{56B510E0-3872-A719-3EFB-0F622652D228}"/>
          </ac:spMkLst>
        </pc:spChg>
        <pc:spChg chg="mod">
          <ac:chgData name="Sarah Francis" userId="72226a93-4c54-4153-9ae8-693210368c43" providerId="ADAL" clId="{F7793F79-EE99-45BA-983D-26C254931A24}" dt="2023-04-11T08:46:21.888" v="187" actId="20577"/>
          <ac:spMkLst>
            <pc:docMk/>
            <pc:sldMk cId="3768350512" sldId="2146847442"/>
            <ac:spMk id="93" creationId="{185C99FD-1337-4566-B17E-A91D095EC935}"/>
          </ac:spMkLst>
        </pc:spChg>
        <pc:spChg chg="mod">
          <ac:chgData name="Sarah Francis" userId="72226a93-4c54-4153-9ae8-693210368c43" providerId="ADAL" clId="{F7793F79-EE99-45BA-983D-26C254931A24}" dt="2023-04-06T11:56:20.910" v="7" actId="790"/>
          <ac:spMkLst>
            <pc:docMk/>
            <pc:sldMk cId="3768350512" sldId="2146847442"/>
            <ac:spMk id="94" creationId="{C19A56C7-B7F6-64AD-24BA-548AA2A7A682}"/>
          </ac:spMkLst>
        </pc:spChg>
      </pc:sldChg>
      <pc:sldChg chg="addSp delSp modSp mod modNotes">
        <pc:chgData name="Sarah Francis" userId="72226a93-4c54-4153-9ae8-693210368c43" providerId="ADAL" clId="{F7793F79-EE99-45BA-983D-26C254931A24}" dt="2023-04-11T09:14:07.721" v="245" actId="1036"/>
        <pc:sldMkLst>
          <pc:docMk/>
          <pc:sldMk cId="1371424374" sldId="2147469333"/>
        </pc:sldMkLst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3" creationId="{883B719D-3D40-46BD-A07B-C0AB56E39072}"/>
          </ac:spMkLst>
        </pc:spChg>
        <pc:spChg chg="mod">
          <ac:chgData name="Sarah Francis" userId="72226a93-4c54-4153-9ae8-693210368c43" providerId="ADAL" clId="{F7793F79-EE99-45BA-983D-26C254931A24}" dt="2023-04-11T08:55:08.198" v="193" actId="20577"/>
          <ac:spMkLst>
            <pc:docMk/>
            <pc:sldMk cId="1371424374" sldId="2147469333"/>
            <ac:spMk id="8" creationId="{6F69BF80-3BC7-4E94-AA84-094385CB374D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5" creationId="{D33F209B-51A6-5359-6068-B0869685E92E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9" creationId="{A6B3DFFD-BA02-EF74-031E-A4F05F2FC88A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2" creationId="{20EF4CEF-50CA-0C16-47FE-545F95F59A8B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5" creationId="{412A1B11-6A1C-2F10-B7F6-12B14D20E8C1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8" creationId="{EA0D2E7D-2459-6A3C-8A73-0027E57767C3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9" creationId="{DB8893B6-852C-5EA3-2C0C-B646119D3874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30" creationId="{61F3B97B-81E2-9745-6BC0-AD2D2473B6FE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31" creationId="{27E7CE3B-F9CA-D712-FF21-64278864151A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64" creationId="{FF502A7A-9465-3C74-C334-C2E6B35CDC70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65" creationId="{A8F96304-E48B-8E08-5FE9-1570F56E862D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66" creationId="{B0B5372C-4432-3FA4-D4F2-89247F788234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67" creationId="{4E372A40-73E7-C4EB-582B-DFE29253E32A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72" creationId="{F0757D4A-F33A-475E-4AC2-6D0EF1F28490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73" creationId="{DEA559AD-C56A-9561-4A28-84276B09FFC5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74" creationId="{0F9C9A97-BD26-4E25-81BC-5A6ED867AE69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75" creationId="{99C72FC0-71BD-41A0-A5E8-065F38E05866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76" creationId="{DF3ED96A-ECC4-050F-EDAB-881FA22AF694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78" creationId="{870FF1B7-6A15-4EF4-928C-F9A2FC1BB0BB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98" creationId="{DE5B24FB-87E7-4FE2-944B-238F75DF84DC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02" creationId="{7BFCBDBB-BC2D-4EE0-A37B-41B57237E58F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03" creationId="{FF061086-4DAC-4B9A-863B-D732255F503C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04" creationId="{AA89DF86-69BC-4447-9E70-1C4F4B816614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05" creationId="{28E182AE-E403-4C9C-8EA0-97640AE2B8C0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15" creationId="{C7C71A57-C026-8347-B588-333F8AD0525B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19" creationId="{5D6CB5FD-967E-4ACA-3272-D84DCCE1F610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20" creationId="{C693E218-8225-02E3-6AC3-92A4937C1A35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21" creationId="{85AAF4DE-C30F-B68E-9584-FF71E49A3BE2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22" creationId="{755DBD2A-71A6-DA2D-27B0-BF85D713F758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27" creationId="{9F3C1A48-DFBA-99EB-D782-0C5E0AC15318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28" creationId="{B0F3DE60-DE03-36DC-F793-7A70CB2760E9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29" creationId="{48F93904-4EA1-88B1-011A-B6011A8914D4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33" creationId="{F3FE3427-745A-5389-16D9-30C979E08713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34" creationId="{C39A2DD7-CE08-40BF-69A9-C982D2C40DAD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35" creationId="{ED037BDB-95E8-98E0-414F-7F1B46EA0ECE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39" creationId="{EA338496-6EEC-1EA0-21F0-396510742DDE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40" creationId="{D33C8636-8505-D8CE-52CF-1C09F0FF0C3D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41" creationId="{CC1AC510-1FD0-9787-308C-5BC23EA5C4DA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43" creationId="{BDC9434E-B2B4-7931-4B11-B92158680722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45" creationId="{3F57EFCB-028A-470F-479A-0F5A2EEBFDA0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47" creationId="{785B1DC3-2C6C-3F03-88CB-8B9E44F06E09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48" creationId="{54FB9FC4-B0CB-0F6D-7E5E-FA3A4C79A5A6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49" creationId="{4499DE6E-B822-58FC-6FE7-5B081A49E0F7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50" creationId="{CE47BD10-8A51-AC0E-99FC-FA906F4E2CE0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151" creationId="{9BB4E47D-C47F-E7DA-1CA8-3B2F14F1E4C3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53" creationId="{DE0DE3FB-42AA-49D9-AF17-C06FDBE0136A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58" creationId="{A25C784F-F793-43AB-9308-03B167F5D08A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63" creationId="{016093A5-C9EF-488F-83C8-6D7B169DCC2F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64" creationId="{94F74D17-0828-44F1-9683-4CDF470D784F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65" creationId="{8859CB24-3A4E-494E-B719-D025C1C856C0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66" creationId="{A3724871-7BDE-4982-8315-7C085183B6AC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67" creationId="{D2A3D04C-772F-4994-9445-0EB7E5F18B20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68" creationId="{D5AA7AA4-69A9-4551-BBE1-7B9443965523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69" creationId="{812D8946-FBF4-4A4C-A0A6-72CBECC10DF8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70" creationId="{C93CA981-8225-425A-B8CF-A316A5F95546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71" creationId="{2B23C53C-DB6E-4E2C-967C-5A8C60F9A548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72" creationId="{75ECC3FA-0F17-40E1-BB3B-56327558BEDD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73" creationId="{BC9D75DC-A3E6-499B-A1E6-D6F139F86514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90" creationId="{3A6BBCF6-F800-4FC5-BB86-5157E7CD940B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94" creationId="{DB72D50C-CD5B-4D15-9893-DD2474494A5C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95" creationId="{423A1833-9388-4898-AE92-24C2951DE1F8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97" creationId="{B06DE3CA-12C9-453F-BE8A-1A23549E21A3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98" creationId="{231A4E50-7563-48CB-B851-F2D101B1FECF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199" creationId="{D431F776-F1A6-45CF-A823-6046A1E517B8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00" creationId="{B1AC3B6F-44DD-4D58-B6EB-442D9851E80D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07" creationId="{E8B7EF65-90EE-E167-48BD-F9DA0A65AE05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08" creationId="{15F1BBC2-EC7F-1056-2B81-6C166164B6B8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09" creationId="{AFD43D82-B10A-B6AB-825D-E2255B8D40B0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11" creationId="{F4739D50-C5BE-9599-48CA-46E66EC5A579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14" creationId="{B3B3FB87-6D6D-C667-3D4B-AB33932F6452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15" creationId="{60B9C574-F026-3752-D6C2-287CB2C384E1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16" creationId="{44FC14CE-4D90-6FD9-D640-F2F11601915F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17" creationId="{A577C890-6A82-A8A4-0C17-865364E270E3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18" creationId="{8C0A54C3-ACBD-259B-4125-1D8EC28B044A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19" creationId="{FA3BA7E3-5D0E-727D-704D-04F31B312DEA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20" creationId="{1C8615AF-FC04-5292-C604-0A1F096F83CD}"/>
          </ac:spMkLst>
        </pc:spChg>
        <pc:spChg chg="add del mod">
          <ac:chgData name="Sarah Francis" userId="72226a93-4c54-4153-9ae8-693210368c43" providerId="ADAL" clId="{F7793F79-EE99-45BA-983D-26C254931A24}" dt="2023-04-11T09:14:07.721" v="245" actId="1036"/>
          <ac:spMkLst>
            <pc:docMk/>
            <pc:sldMk cId="1371424374" sldId="2147469333"/>
            <ac:spMk id="221" creationId="{E00B6593-F4EF-A723-E898-0F51690DD550}"/>
          </ac:spMkLst>
        </pc:spChg>
        <pc:spChg chg="mod">
          <ac:chgData name="Sarah Francis" userId="72226a93-4c54-4153-9ae8-693210368c43" providerId="ADAL" clId="{F7793F79-EE99-45BA-983D-26C254931A24}" dt="2023-04-11T08:51:33.638" v="188" actId="20577"/>
          <ac:spMkLst>
            <pc:docMk/>
            <pc:sldMk cId="1371424374" sldId="2147469333"/>
            <ac:spMk id="254" creationId="{E119607E-ECE8-40F9-B4C0-5EDDB53FB4B5}"/>
          </ac:spMkLst>
        </pc:spChg>
        <pc:spChg chg="mod">
          <ac:chgData name="Sarah Francis" userId="72226a93-4c54-4153-9ae8-693210368c43" providerId="ADAL" clId="{F7793F79-EE99-45BA-983D-26C254931A24}" dt="2023-04-06T11:56:37.369" v="24" actId="790"/>
          <ac:spMkLst>
            <pc:docMk/>
            <pc:sldMk cId="1371424374" sldId="2147469333"/>
            <ac:spMk id="255" creationId="{87FA6601-7AA1-596D-F807-DCA2F161B4A1}"/>
          </ac:spMkLst>
        </pc:s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4" creationId="{FB425730-25E7-6544-E9FA-D1C2BF1401DE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9" creationId="{05263602-AE68-48C2-A1F4-46CE8539F283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84" creationId="{2794A4C0-1FE0-5C53-0319-446470763525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23" creationId="{3E3F374D-3A3B-EEEA-0089-CF816852964C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30" creationId="{36F0A24A-0EB8-2D0B-B01B-7385971B3439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31" creationId="{508A8857-1A51-D8DB-D684-1A00AC17188E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32" creationId="{6E9F4ED4-EE56-92F2-51F9-E41E223745B5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36" creationId="{D4BCCA01-1081-1B4B-9A8D-D3E8178B2502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37" creationId="{FA9F4426-C68F-98AB-5400-62587AF9D411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38" creationId="{F28FA655-D6E8-2602-18EA-EF28A48B0CC6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146" creationId="{CD0D0B69-BECC-F36A-37D7-2DEA77AC5C5D}"/>
          </ac:grpSpMkLst>
        </pc:grpChg>
        <pc:grpChg chg="add del mod">
          <ac:chgData name="Sarah Francis" userId="72226a93-4c54-4153-9ae8-693210368c43" providerId="ADAL" clId="{F7793F79-EE99-45BA-983D-26C254931A24}" dt="2023-04-11T09:14:07.721" v="245" actId="1036"/>
          <ac:grpSpMkLst>
            <pc:docMk/>
            <pc:sldMk cId="1371424374" sldId="2147469333"/>
            <ac:grpSpMk id="253" creationId="{A2D99CF2-1496-0D04-13C7-A9081FDEA539}"/>
          </ac:grpSpMkLst>
        </pc:grp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16" creationId="{CB0DAD55-7373-857F-4C14-189CAE02E8D3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17" creationId="{E7B191CB-FCEA-E433-2CA3-CD9446CD6BEE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18" creationId="{3B3B5B46-F9EA-214B-FF62-F56CAD90BAE0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24" creationId="{1368BDB7-8013-6D84-41A8-DA1E8F518932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25" creationId="{50FA9AF5-C39A-4328-D6E6-30948F87B3ED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26" creationId="{04B48C1D-0686-49AB-4147-E8468640F31C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42" creationId="{6494B273-9E70-BEB6-1A42-3F71DB2767A4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144" creationId="{6B6B2729-B176-B72B-DC00-9C148FF168F2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210" creationId="{361BEAC5-B7CC-8AC6-9717-AC5FB537A22E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212" creationId="{6C74A4B1-5898-3576-CD25-433ED48A77EC}"/>
          </ac:cxnSpMkLst>
        </pc:cxnChg>
        <pc:cxnChg chg="add del mod">
          <ac:chgData name="Sarah Francis" userId="72226a93-4c54-4153-9ae8-693210368c43" providerId="ADAL" clId="{F7793F79-EE99-45BA-983D-26C254931A24}" dt="2023-04-11T09:14:07.721" v="245" actId="1036"/>
          <ac:cxnSpMkLst>
            <pc:docMk/>
            <pc:sldMk cId="1371424374" sldId="2147469333"/>
            <ac:cxnSpMk id="213" creationId="{156CF85F-ECEE-1505-90E7-3043882DEADD}"/>
          </ac:cxnSpMkLst>
        </pc:cxnChg>
      </pc:sldChg>
      <pc:sldChg chg="addSp delSp modSp mod addCm delCm modCm">
        <pc:chgData name="Sarah Francis" userId="72226a93-4c54-4153-9ae8-693210368c43" providerId="ADAL" clId="{F7793F79-EE99-45BA-983D-26C254931A24}" dt="2023-04-11T09:12:58.452" v="225" actId="1035"/>
        <pc:sldMkLst>
          <pc:docMk/>
          <pc:sldMk cId="3752926793" sldId="2147469350"/>
        </pc:sldMkLst>
        <pc:spChg chg="mod topLvl">
          <ac:chgData name="Sarah Francis" userId="72226a93-4c54-4153-9ae8-693210368c43" providerId="ADAL" clId="{F7793F79-EE99-45BA-983D-26C254931A24}" dt="2023-04-11T07:54:03.864" v="173" actId="1035"/>
          <ac:spMkLst>
            <pc:docMk/>
            <pc:sldMk cId="3752926793" sldId="2147469350"/>
            <ac:spMk id="5" creationId="{15B63E42-FFE9-C8E1-7926-996FB2FCCE79}"/>
          </ac:spMkLst>
        </pc:spChg>
        <pc:spChg chg="mod topLvl">
          <ac:chgData name="Sarah Francis" userId="72226a93-4c54-4153-9ae8-693210368c43" providerId="ADAL" clId="{F7793F79-EE99-45BA-983D-26C254931A24}" dt="2023-04-11T07:54:03.864" v="173" actId="1035"/>
          <ac:spMkLst>
            <pc:docMk/>
            <pc:sldMk cId="3752926793" sldId="2147469350"/>
            <ac:spMk id="7" creationId="{77493D2A-B15C-05F3-2072-A76357F8CB5B}"/>
          </ac:spMkLst>
        </pc:spChg>
        <pc:spChg chg="mod topLvl">
          <ac:chgData name="Sarah Francis" userId="72226a93-4c54-4153-9ae8-693210368c43" providerId="ADAL" clId="{F7793F79-EE99-45BA-983D-26C254931A24}" dt="2023-04-11T07:54:03.864" v="173" actId="1035"/>
          <ac:spMkLst>
            <pc:docMk/>
            <pc:sldMk cId="3752926793" sldId="2147469350"/>
            <ac:spMk id="8" creationId="{12D0944B-F7FE-17AC-32C4-922F2C876CB5}"/>
          </ac:spMkLst>
        </pc:spChg>
        <pc:spChg chg="mod topLvl">
          <ac:chgData name="Sarah Francis" userId="72226a93-4c54-4153-9ae8-693210368c43" providerId="ADAL" clId="{F7793F79-EE99-45BA-983D-26C254931A24}" dt="2023-04-11T07:54:03.864" v="173" actId="1035"/>
          <ac:spMkLst>
            <pc:docMk/>
            <pc:sldMk cId="3752926793" sldId="2147469350"/>
            <ac:spMk id="11" creationId="{23978E66-276F-F41A-2E7E-719F336F9996}"/>
          </ac:spMkLst>
        </pc:spChg>
        <pc:spChg chg="mod topLvl">
          <ac:chgData name="Sarah Francis" userId="72226a93-4c54-4153-9ae8-693210368c43" providerId="ADAL" clId="{F7793F79-EE99-45BA-983D-26C254931A24}" dt="2023-04-11T07:54:37.955" v="178" actId="12789"/>
          <ac:spMkLst>
            <pc:docMk/>
            <pc:sldMk cId="3752926793" sldId="2147469350"/>
            <ac:spMk id="13" creationId="{E37A4033-45C8-7E37-D417-902F5E074B96}"/>
          </ac:spMkLst>
        </pc:spChg>
        <pc:spChg chg="mod topLvl">
          <ac:chgData name="Sarah Francis" userId="72226a93-4c54-4153-9ae8-693210368c43" providerId="ADAL" clId="{F7793F79-EE99-45BA-983D-26C254931A24}" dt="2023-04-11T07:54:03.864" v="173" actId="1035"/>
          <ac:spMkLst>
            <pc:docMk/>
            <pc:sldMk cId="3752926793" sldId="2147469350"/>
            <ac:spMk id="14" creationId="{1530D714-2F4F-FE8A-9AB8-14EBA1B61704}"/>
          </ac:spMkLst>
        </pc:spChg>
        <pc:spChg chg="mod topLvl">
          <ac:chgData name="Sarah Francis" userId="72226a93-4c54-4153-9ae8-693210368c43" providerId="ADAL" clId="{F7793F79-EE99-45BA-983D-26C254931A24}" dt="2023-04-11T07:54:03.864" v="173" actId="1035"/>
          <ac:spMkLst>
            <pc:docMk/>
            <pc:sldMk cId="3752926793" sldId="2147469350"/>
            <ac:spMk id="15" creationId="{0BC88211-AD2D-8DD5-2AA6-CEB1811B818B}"/>
          </ac:spMkLst>
        </pc:spChg>
        <pc:spChg chg="mod topLvl">
          <ac:chgData name="Sarah Francis" userId="72226a93-4c54-4153-9ae8-693210368c43" providerId="ADAL" clId="{F7793F79-EE99-45BA-983D-26C254931A24}" dt="2023-04-11T07:54:37.955" v="178" actId="12789"/>
          <ac:spMkLst>
            <pc:docMk/>
            <pc:sldMk cId="3752926793" sldId="2147469350"/>
            <ac:spMk id="26" creationId="{59221E00-0C81-59EA-2182-15799B5C2F17}"/>
          </ac:spMkLst>
        </pc:spChg>
        <pc:spChg chg="mod topLvl">
          <ac:chgData name="Sarah Francis" userId="72226a93-4c54-4153-9ae8-693210368c43" providerId="ADAL" clId="{F7793F79-EE99-45BA-983D-26C254931A24}" dt="2023-04-11T07:54:37.955" v="178" actId="12789"/>
          <ac:spMkLst>
            <pc:docMk/>
            <pc:sldMk cId="3752926793" sldId="2147469350"/>
            <ac:spMk id="27" creationId="{4E47AE84-7CD9-56A5-404F-9E0AB93E0927}"/>
          </ac:spMkLst>
        </pc:spChg>
        <pc:spChg chg="mod topLvl">
          <ac:chgData name="Sarah Francis" userId="72226a93-4c54-4153-9ae8-693210368c43" providerId="ADAL" clId="{F7793F79-EE99-45BA-983D-26C254931A24}" dt="2023-04-11T07:54:37.955" v="178" actId="12789"/>
          <ac:spMkLst>
            <pc:docMk/>
            <pc:sldMk cId="3752926793" sldId="2147469350"/>
            <ac:spMk id="28" creationId="{810E5287-1859-B9B0-FC9A-9014D6BCAF5F}"/>
          </ac:spMkLst>
        </pc:spChg>
        <pc:spChg chg="mod topLvl">
          <ac:chgData name="Sarah Francis" userId="72226a93-4c54-4153-9ae8-693210368c43" providerId="ADAL" clId="{F7793F79-EE99-45BA-983D-26C254931A24}" dt="2023-04-11T07:54:37.955" v="178" actId="12789"/>
          <ac:spMkLst>
            <pc:docMk/>
            <pc:sldMk cId="3752926793" sldId="2147469350"/>
            <ac:spMk id="29" creationId="{46D62C12-224D-E298-D80E-122C34D5135E}"/>
          </ac:spMkLst>
        </pc:spChg>
        <pc:spChg chg="mod topLvl">
          <ac:chgData name="Sarah Francis" userId="72226a93-4c54-4153-9ae8-693210368c43" providerId="ADAL" clId="{F7793F79-EE99-45BA-983D-26C254931A24}" dt="2023-04-11T07:54:37.955" v="178" actId="12789"/>
          <ac:spMkLst>
            <pc:docMk/>
            <pc:sldMk cId="3752926793" sldId="2147469350"/>
            <ac:spMk id="30" creationId="{F3EFEA2B-C94C-B760-E27E-F718CE51DE34}"/>
          </ac:spMkLst>
        </pc:spChg>
        <pc:spChg chg="mod">
          <ac:chgData name="Sarah Francis" userId="72226a93-4c54-4153-9ae8-693210368c43" providerId="ADAL" clId="{F7793F79-EE99-45BA-983D-26C254931A24}" dt="2023-04-11T09:12:58.452" v="225" actId="1035"/>
          <ac:spMkLst>
            <pc:docMk/>
            <pc:sldMk cId="3752926793" sldId="2147469350"/>
            <ac:spMk id="3086" creationId="{31D98A07-ACAD-406E-5398-A20DA0265BE0}"/>
          </ac:spMkLst>
        </pc:spChg>
        <pc:grpChg chg="del">
          <ac:chgData name="Sarah Francis" userId="72226a93-4c54-4153-9ae8-693210368c43" providerId="ADAL" clId="{F7793F79-EE99-45BA-983D-26C254931A24}" dt="2023-04-11T07:52:23.467" v="60" actId="165"/>
          <ac:grpSpMkLst>
            <pc:docMk/>
            <pc:sldMk cId="3752926793" sldId="2147469350"/>
            <ac:grpSpMk id="19" creationId="{EF45616D-BEAD-B277-32CE-9046B03E0D74}"/>
          </ac:grpSpMkLst>
        </pc:grpChg>
        <pc:picChg chg="mod topLvl">
          <ac:chgData name="Sarah Francis" userId="72226a93-4c54-4153-9ae8-693210368c43" providerId="ADAL" clId="{F7793F79-EE99-45BA-983D-26C254931A24}" dt="2023-04-11T07:55:24.406" v="183" actId="12789"/>
          <ac:picMkLst>
            <pc:docMk/>
            <pc:sldMk cId="3752926793" sldId="2147469350"/>
            <ac:picMk id="4" creationId="{A6C70DAD-F3D7-A56B-25B9-12B29BDD2F16}"/>
          </ac:picMkLst>
        </pc:picChg>
        <pc:picChg chg="mod topLvl">
          <ac:chgData name="Sarah Francis" userId="72226a93-4c54-4153-9ae8-693210368c43" providerId="ADAL" clId="{F7793F79-EE99-45BA-983D-26C254931A24}" dt="2023-04-11T07:55:24.406" v="183" actId="12789"/>
          <ac:picMkLst>
            <pc:docMk/>
            <pc:sldMk cId="3752926793" sldId="2147469350"/>
            <ac:picMk id="18" creationId="{3EE5C424-ED1E-9FA9-4D3C-A0BDAC077E0E}"/>
          </ac:picMkLst>
        </pc:picChg>
        <pc:picChg chg="mod topLvl">
          <ac:chgData name="Sarah Francis" userId="72226a93-4c54-4153-9ae8-693210368c43" providerId="ADAL" clId="{F7793F79-EE99-45BA-983D-26C254931A24}" dt="2023-04-11T07:55:24.406" v="183" actId="12789"/>
          <ac:picMkLst>
            <pc:docMk/>
            <pc:sldMk cId="3752926793" sldId="2147469350"/>
            <ac:picMk id="3076" creationId="{0F45F570-E93D-2E17-E9FD-962933BB7833}"/>
          </ac:picMkLst>
        </pc:picChg>
        <pc:picChg chg="mod topLvl">
          <ac:chgData name="Sarah Francis" userId="72226a93-4c54-4153-9ae8-693210368c43" providerId="ADAL" clId="{F7793F79-EE99-45BA-983D-26C254931A24}" dt="2023-04-11T07:55:24.406" v="183" actId="12789"/>
          <ac:picMkLst>
            <pc:docMk/>
            <pc:sldMk cId="3752926793" sldId="2147469350"/>
            <ac:picMk id="3080" creationId="{1D5AAC43-5B0F-D4B8-3962-063853CBAB91}"/>
          </ac:picMkLst>
        </pc:picChg>
        <pc:picChg chg="mod topLvl">
          <ac:chgData name="Sarah Francis" userId="72226a93-4c54-4153-9ae8-693210368c43" providerId="ADAL" clId="{F7793F79-EE99-45BA-983D-26C254931A24}" dt="2023-04-11T07:55:24.406" v="183" actId="12789"/>
          <ac:picMkLst>
            <pc:docMk/>
            <pc:sldMk cId="3752926793" sldId="2147469350"/>
            <ac:picMk id="3082" creationId="{7DBBF30A-B9C8-9D10-1955-B9C525BC5344}"/>
          </ac:picMkLst>
        </pc:picChg>
        <pc:picChg chg="mod topLvl">
          <ac:chgData name="Sarah Francis" userId="72226a93-4c54-4153-9ae8-693210368c43" providerId="ADAL" clId="{F7793F79-EE99-45BA-983D-26C254931A24}" dt="2023-04-11T07:55:24.406" v="183" actId="12789"/>
          <ac:picMkLst>
            <pc:docMk/>
            <pc:sldMk cId="3752926793" sldId="2147469350"/>
            <ac:picMk id="3084" creationId="{D6DAAAF3-6D87-A16A-665B-F05B4BBEEBEE}"/>
          </ac:picMkLst>
        </pc:picChg>
        <pc:cxnChg chg="mod topLvl">
          <ac:chgData name="Sarah Francis" userId="72226a93-4c54-4153-9ae8-693210368c43" providerId="ADAL" clId="{F7793F79-EE99-45BA-983D-26C254931A24}" dt="2023-04-11T07:52:23.467" v="60" actId="165"/>
          <ac:cxnSpMkLst>
            <pc:docMk/>
            <pc:sldMk cId="3752926793" sldId="2147469350"/>
            <ac:cxnSpMk id="9" creationId="{5E909B8D-F762-AB89-2746-45DED193348D}"/>
          </ac:cxnSpMkLst>
        </pc:cxnChg>
        <pc:cxnChg chg="add del mod topLvl">
          <ac:chgData name="Sarah Francis" userId="72226a93-4c54-4153-9ae8-693210368c43" providerId="ADAL" clId="{F7793F79-EE99-45BA-983D-26C254931A24}" dt="2023-04-11T07:55:09.968" v="182" actId="554"/>
          <ac:cxnSpMkLst>
            <pc:docMk/>
            <pc:sldMk cId="3752926793" sldId="2147469350"/>
            <ac:cxnSpMk id="10" creationId="{B637305A-8B7B-4B4A-CCB7-F1E8ED0709CA}"/>
          </ac:cxnSpMkLst>
        </pc:cxnChg>
        <pc:cxnChg chg="mod topLvl">
          <ac:chgData name="Sarah Francis" userId="72226a93-4c54-4153-9ae8-693210368c43" providerId="ADAL" clId="{F7793F79-EE99-45BA-983D-26C254931A24}" dt="2023-04-11T07:52:23.467" v="60" actId="165"/>
          <ac:cxnSpMkLst>
            <pc:docMk/>
            <pc:sldMk cId="3752926793" sldId="2147469350"/>
            <ac:cxnSpMk id="20" creationId="{9CD42E41-F6DE-A392-29FA-C5AB9CD5E8E1}"/>
          </ac:cxnSpMkLst>
        </pc:cxnChg>
        <pc:cxnChg chg="mod topLvl">
          <ac:chgData name="Sarah Francis" userId="72226a93-4c54-4153-9ae8-693210368c43" providerId="ADAL" clId="{F7793F79-EE99-45BA-983D-26C254931A24}" dt="2023-04-11T07:54:57.815" v="179" actId="408"/>
          <ac:cxnSpMkLst>
            <pc:docMk/>
            <pc:sldMk cId="3752926793" sldId="2147469350"/>
            <ac:cxnSpMk id="23" creationId="{20038CEC-4EA4-96EE-C3DD-EC5B5A6C660A}"/>
          </ac:cxnSpMkLst>
        </pc:cxnChg>
        <pc:cxnChg chg="mod topLvl">
          <ac:chgData name="Sarah Francis" userId="72226a93-4c54-4153-9ae8-693210368c43" providerId="ADAL" clId="{F7793F79-EE99-45BA-983D-26C254931A24}" dt="2023-04-11T07:54:57.815" v="179" actId="408"/>
          <ac:cxnSpMkLst>
            <pc:docMk/>
            <pc:sldMk cId="3752926793" sldId="2147469350"/>
            <ac:cxnSpMk id="24" creationId="{65CD4A51-6B09-BE3D-2368-670B76C51072}"/>
          </ac:cxnSpMkLst>
        </pc:cxnChg>
        <pc:cxnChg chg="mod topLvl">
          <ac:chgData name="Sarah Francis" userId="72226a93-4c54-4153-9ae8-693210368c43" providerId="ADAL" clId="{F7793F79-EE99-45BA-983D-26C254931A24}" dt="2023-04-11T07:54:57.815" v="179" actId="408"/>
          <ac:cxnSpMkLst>
            <pc:docMk/>
            <pc:sldMk cId="3752926793" sldId="2147469350"/>
            <ac:cxnSpMk id="25" creationId="{03F786DE-843D-18CC-3E1F-075BF35861A4}"/>
          </ac:cxnSpMkLst>
        </pc:cxnChg>
        <pc:cxnChg chg="add del mod topLvl">
          <ac:chgData name="Sarah Francis" userId="72226a93-4c54-4153-9ae8-693210368c43" providerId="ADAL" clId="{F7793F79-EE99-45BA-983D-26C254931A24}" dt="2023-04-11T07:55:09.968" v="182" actId="554"/>
          <ac:cxnSpMkLst>
            <pc:docMk/>
            <pc:sldMk cId="3752926793" sldId="2147469350"/>
            <ac:cxnSpMk id="31" creationId="{6F12B057-4F9E-55C6-85F1-9FF4873A5F03}"/>
          </ac:cxnSpMkLst>
        </pc:cxnChg>
        <pc:cxnChg chg="add del mod topLvl">
          <ac:chgData name="Sarah Francis" userId="72226a93-4c54-4153-9ae8-693210368c43" providerId="ADAL" clId="{F7793F79-EE99-45BA-983D-26C254931A24}" dt="2023-04-11T07:55:09.968" v="182" actId="554"/>
          <ac:cxnSpMkLst>
            <pc:docMk/>
            <pc:sldMk cId="3752926793" sldId="2147469350"/>
            <ac:cxnSpMk id="3077" creationId="{ABE59763-C94E-C717-E94B-A2003CBCE1B7}"/>
          </ac:cxnSpMkLst>
        </pc:cxnChg>
        <pc:cxnChg chg="add del mod topLvl">
          <ac:chgData name="Sarah Francis" userId="72226a93-4c54-4153-9ae8-693210368c43" providerId="ADAL" clId="{F7793F79-EE99-45BA-983D-26C254931A24}" dt="2023-04-11T07:55:09.968" v="182" actId="554"/>
          <ac:cxnSpMkLst>
            <pc:docMk/>
            <pc:sldMk cId="3752926793" sldId="2147469350"/>
            <ac:cxnSpMk id="3079" creationId="{2AA4F67F-C45D-9293-6791-3B3F8B901B57}"/>
          </ac:cxnSpMkLst>
        </pc:cxnChg>
        <pc:cxnChg chg="add del mod topLvl">
          <ac:chgData name="Sarah Francis" userId="72226a93-4c54-4153-9ae8-693210368c43" providerId="ADAL" clId="{F7793F79-EE99-45BA-983D-26C254931A24}" dt="2023-04-11T07:55:09.968" v="182" actId="554"/>
          <ac:cxnSpMkLst>
            <pc:docMk/>
            <pc:sldMk cId="3752926793" sldId="2147469350"/>
            <ac:cxnSpMk id="3081" creationId="{61537892-32C7-6BDE-3932-EF6DA7594A7C}"/>
          </ac:cxnSpMkLst>
        </pc:cxnChg>
        <pc:cxnChg chg="add del mod topLvl">
          <ac:chgData name="Sarah Francis" userId="72226a93-4c54-4153-9ae8-693210368c43" providerId="ADAL" clId="{F7793F79-EE99-45BA-983D-26C254931A24}" dt="2023-04-11T07:55:09.968" v="182" actId="554"/>
          <ac:cxnSpMkLst>
            <pc:docMk/>
            <pc:sldMk cId="3752926793" sldId="2147469350"/>
            <ac:cxnSpMk id="3083" creationId="{AB18CE27-B564-157B-B9D1-B60C58543FDE}"/>
          </ac:cxnSpMkLst>
        </pc:cxnChg>
      </pc:sldChg>
      <pc:sldChg chg="modSp mod">
        <pc:chgData name="Sarah Francis" userId="72226a93-4c54-4153-9ae8-693210368c43" providerId="ADAL" clId="{F7793F79-EE99-45BA-983D-26C254931A24}" dt="2023-04-11T07:43:20.337" v="55" actId="6549"/>
        <pc:sldMkLst>
          <pc:docMk/>
          <pc:sldMk cId="1658102832" sldId="2147469352"/>
        </pc:sldMkLst>
        <pc:spChg chg="mod">
          <ac:chgData name="Sarah Francis" userId="72226a93-4c54-4153-9ae8-693210368c43" providerId="ADAL" clId="{F7793F79-EE99-45BA-983D-26C254931A24}" dt="2023-04-11T07:43:20.337" v="55" actId="6549"/>
          <ac:spMkLst>
            <pc:docMk/>
            <pc:sldMk cId="1658102832" sldId="2147469352"/>
            <ac:spMk id="27" creationId="{EDE429E8-1230-E316-B40B-0E7F69F4C554}"/>
          </ac:spMkLst>
        </pc:spChg>
        <pc:spChg chg="mod">
          <ac:chgData name="Sarah Francis" userId="72226a93-4c54-4153-9ae8-693210368c43" providerId="ADAL" clId="{F7793F79-EE99-45BA-983D-26C254931A24}" dt="2023-04-06T12:10:47.012" v="51" actId="6549"/>
          <ac:spMkLst>
            <pc:docMk/>
            <pc:sldMk cId="1658102832" sldId="2147469352"/>
            <ac:spMk id="2080" creationId="{2476E36A-924E-7B56-72A5-3B34642D00A8}"/>
          </ac:spMkLst>
        </pc:spChg>
        <pc:spChg chg="mod">
          <ac:chgData name="Sarah Francis" userId="72226a93-4c54-4153-9ae8-693210368c43" providerId="ADAL" clId="{F7793F79-EE99-45BA-983D-26C254931A24}" dt="2023-04-11T07:42:27.108" v="53" actId="12789"/>
          <ac:spMkLst>
            <pc:docMk/>
            <pc:sldMk cId="1658102832" sldId="2147469352"/>
            <ac:spMk id="2081" creationId="{215963DF-9D67-9B82-5009-90C35BD4E9D6}"/>
          </ac:spMkLst>
        </pc:spChg>
        <pc:spChg chg="mod">
          <ac:chgData name="Sarah Francis" userId="72226a93-4c54-4153-9ae8-693210368c43" providerId="ADAL" clId="{F7793F79-EE99-45BA-983D-26C254931A24}" dt="2023-04-11T07:42:27.108" v="53" actId="12789"/>
          <ac:spMkLst>
            <pc:docMk/>
            <pc:sldMk cId="1658102832" sldId="2147469352"/>
            <ac:spMk id="2082" creationId="{2784F60F-15D4-130C-CC20-81FDBFB89A8A}"/>
          </ac:spMkLst>
        </pc:spChg>
      </pc:sldChg>
      <pc:sldChg chg="modSp mod">
        <pc:chgData name="Sarah Francis" userId="72226a93-4c54-4153-9ae8-693210368c43" providerId="ADAL" clId="{F7793F79-EE99-45BA-983D-26C254931A24}" dt="2023-04-06T11:56:04.087" v="0" actId="790"/>
        <pc:sldMkLst>
          <pc:docMk/>
          <pc:sldMk cId="1170783274" sldId="2147469354"/>
        </pc:sldMkLst>
        <pc:spChg chg="mod">
          <ac:chgData name="Sarah Francis" userId="72226a93-4c54-4153-9ae8-693210368c43" providerId="ADAL" clId="{F7793F79-EE99-45BA-983D-26C254931A24}" dt="2023-04-06T11:56:04.087" v="0" actId="790"/>
          <ac:spMkLst>
            <pc:docMk/>
            <pc:sldMk cId="1170783274" sldId="2147469354"/>
            <ac:spMk id="2" creationId="{403C09AC-9653-7473-012D-D5B39FA4E5F0}"/>
          </ac:spMkLst>
        </pc:spChg>
        <pc:spChg chg="mod">
          <ac:chgData name="Sarah Francis" userId="72226a93-4c54-4153-9ae8-693210368c43" providerId="ADAL" clId="{F7793F79-EE99-45BA-983D-26C254931A24}" dt="2023-04-06T11:56:04.087" v="0" actId="790"/>
          <ac:spMkLst>
            <pc:docMk/>
            <pc:sldMk cId="1170783274" sldId="2147469354"/>
            <ac:spMk id="3" creationId="{B1E3727F-831B-D387-AB5A-434EF98F3688}"/>
          </ac:spMkLst>
        </pc:spChg>
      </pc:sldChg>
      <pc:sldChg chg="addSp delSp modSp mod modNotes">
        <pc:chgData name="Sarah Francis" userId="72226a93-4c54-4153-9ae8-693210368c43" providerId="ADAL" clId="{F7793F79-EE99-45BA-983D-26C254931A24}" dt="2023-04-11T09:10:40.629" v="223" actId="6549"/>
        <pc:sldMkLst>
          <pc:docMk/>
          <pc:sldMk cId="1778954876" sldId="2147469355"/>
        </pc:sldMkLst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3" creationId="{883B719D-3D40-46BD-A07B-C0AB56E39072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6" creationId="{F5A1A2BA-B024-3EE0-8807-7042B173DAB6}"/>
          </ac:spMkLst>
        </pc:spChg>
        <pc:spChg chg="mod">
          <ac:chgData name="Sarah Francis" userId="72226a93-4c54-4153-9ae8-693210368c43" providerId="ADAL" clId="{F7793F79-EE99-45BA-983D-26C254931A24}" dt="2023-04-11T09:10:40.629" v="223" actId="6549"/>
          <ac:spMkLst>
            <pc:docMk/>
            <pc:sldMk cId="1778954876" sldId="2147469355"/>
            <ac:spMk id="8" creationId="{6F69BF80-3BC7-4E94-AA84-094385CB374D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10" creationId="{48B7674B-EE33-F3A2-919C-7BF5BA6F95F0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13" creationId="{57E779FB-1D5F-F601-F4BF-E021938DB416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16" creationId="{76095C86-BEF7-962C-F8C5-8BDD731B2E08}"/>
          </ac:spMkLst>
        </pc:spChg>
        <pc:spChg chg="add del mod">
          <ac:chgData name="Sarah Francis" userId="72226a93-4c54-4153-9ae8-693210368c43" providerId="ADAL" clId="{F7793F79-EE99-45BA-983D-26C254931A24}" dt="2023-04-11T09:10:11.271" v="221" actId="478"/>
          <ac:spMkLst>
            <pc:docMk/>
            <pc:sldMk cId="1778954876" sldId="2147469355"/>
            <ac:spMk id="17" creationId="{0ED50C70-8ED5-2179-20A4-DCD1C75D6D8E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18" creationId="{D254E262-F8C3-92A0-483F-513138807A31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19" creationId="{FF7F6BBD-5FBE-8747-51BB-D2261AF23558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20" creationId="{56CF9221-595D-4A60-4C70-1772D7D9130D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21" creationId="{F35DC114-CA75-DD7F-1AFD-2F178AB1EAE3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25" creationId="{0CEADCAB-35A9-AFCA-C875-9FCEDE3595D7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26" creationId="{AB74FE21-8A90-18E0-046D-44F418E47616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28" creationId="{4A574146-BA1C-0CC0-BFA1-618DB8085335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30" creationId="{AB55DEF4-0BA9-551D-5D6F-E9F21E1EA509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31" creationId="{43A08972-060A-0098-39A9-A913759EA963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65" creationId="{97F2362B-6A3A-B405-B208-7AD01BEE992A}"/>
          </ac:spMkLst>
        </pc:spChg>
        <pc:spChg chg="add del mod">
          <ac:chgData name="Sarah Francis" userId="72226a93-4c54-4153-9ae8-693210368c43" providerId="ADAL" clId="{F7793F79-EE99-45BA-983D-26C254931A24}" dt="2023-04-11T09:10:11.024" v="220" actId="478"/>
          <ac:spMkLst>
            <pc:docMk/>
            <pc:sldMk cId="1778954876" sldId="2147469355"/>
            <ac:spMk id="66" creationId="{31E3EB63-F786-0C74-5107-E429D139CB67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74" creationId="{0F9C9A97-BD26-4E25-81BC-5A6ED867AE69}"/>
          </ac:spMkLst>
        </pc:spChg>
        <pc:spChg chg="mod">
          <ac:chgData name="Sarah Francis" userId="72226a93-4c54-4153-9ae8-693210368c43" providerId="ADAL" clId="{F7793F79-EE99-45BA-983D-26C254931A24}" dt="2023-04-11T09:09:07.133" v="213" actId="1038"/>
          <ac:spMkLst>
            <pc:docMk/>
            <pc:sldMk cId="1778954876" sldId="2147469355"/>
            <ac:spMk id="76" creationId="{9C012999-D0B5-7AE1-BC7E-36529D243B13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77" creationId="{528CDDF2-9F7A-4130-2BA3-9B40D00CD051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428" creationId="{278F1C99-4485-C851-6271-1DF21FE0CD20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429" creationId="{4B3619E9-2E18-B985-BFAB-1B23F14C82F3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430" creationId="{7D67388D-A528-135C-28F9-19603A411B8F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431" creationId="{4728387B-DEBC-5814-A23D-C38A6DF08E28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446" creationId="{B62AD2BC-E930-7327-FF47-0D81E7B09D88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447" creationId="{6ADDE7B5-FB12-4F15-13E6-2B8B03B8F669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44" creationId="{6F322434-67FD-FFE8-AB3D-38CBA3B28733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45" creationId="{91B84B5C-7D7A-61CB-05D2-3330F8339950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46" creationId="{BE40DE5B-4390-252A-3EBD-BD80AFE9D6FA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50" creationId="{8FBBAFC4-3B0B-B156-76C6-00491EE53556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55" creationId="{3E498F27-3542-0212-2288-98A20AFB6F42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56" creationId="{D3CA7AA1-0C9E-B1EF-AAE7-272677731346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57" creationId="{95671F07-2B9E-4F33-69E8-AD8E3F728AFF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58" creationId="{EF6F5B06-037D-11E8-5F2A-139FCBD836C3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60" creationId="{4355673C-6EA1-66BC-13F2-EFC3A82B5EB1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61" creationId="{E3662C92-30F7-80CE-BEA4-565C0D292295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63" creationId="{7CA8CE20-A318-5BD4-62D2-929C23E737DD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65" creationId="{F04FD7E7-83C0-DAA0-7572-9EE4EE360C27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75" creationId="{B879A6B0-F5F5-1A57-B5EC-33B66E609479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76" creationId="{2FF51BC0-37B0-4F90-AFC1-1C4FCC694578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77" creationId="{D151EFB3-6CEC-27DB-9657-57AB4CA23911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78" creationId="{DA0F59D7-8F54-CA66-99A3-247A58307F60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80" creationId="{1242CFDC-7130-8B29-626E-AB23F22C211A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82" creationId="{F529770A-87DA-A18C-3102-EFC129E72499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83" creationId="{FEFE637F-5896-C49C-CA54-8508B979BDE6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84" creationId="{4D29864B-E4BD-5BBB-6A26-E359EEF162CA}"/>
          </ac:spMkLst>
        </pc:spChg>
        <pc:spChg chg="mod">
          <ac:chgData name="Sarah Francis" userId="72226a93-4c54-4153-9ae8-693210368c43" providerId="ADAL" clId="{F7793F79-EE99-45BA-983D-26C254931A24}" dt="2023-04-06T11:56:50.919" v="28" actId="790"/>
          <ac:spMkLst>
            <pc:docMk/>
            <pc:sldMk cId="1778954876" sldId="2147469355"/>
            <ac:spMk id="585" creationId="{E8D6EA4B-E3EA-021E-2398-8C1203A0FA3E}"/>
          </ac:spMkLst>
        </pc:spChg>
        <pc:spChg chg="mod">
          <ac:chgData name="Sarah Francis" userId="72226a93-4c54-4153-9ae8-693210368c43" providerId="ADAL" clId="{F7793F79-EE99-45BA-983D-26C254931A24}" dt="2023-04-11T09:09:15.804" v="216" actId="1038"/>
          <ac:spMkLst>
            <pc:docMk/>
            <pc:sldMk cId="1778954876" sldId="2147469355"/>
            <ac:spMk id="586" creationId="{F00D1D0B-3728-7B10-CB9B-CABD508D9088}"/>
          </ac:spMkLst>
        </pc:spChg>
        <pc:spChg chg="mod">
          <ac:chgData name="Sarah Francis" userId="72226a93-4c54-4153-9ae8-693210368c43" providerId="ADAL" clId="{F7793F79-EE99-45BA-983D-26C254931A24}" dt="2023-04-11T09:09:34.092" v="217" actId="1036"/>
          <ac:spMkLst>
            <pc:docMk/>
            <pc:sldMk cId="1778954876" sldId="2147469355"/>
            <ac:spMk id="587" creationId="{EDC82560-EFB2-2D64-94F3-BB2BD9C063B4}"/>
          </ac:spMkLst>
        </pc:spChg>
        <pc:spChg chg="mod">
          <ac:chgData name="Sarah Francis" userId="72226a93-4c54-4153-9ae8-693210368c43" providerId="ADAL" clId="{F7793F79-EE99-45BA-983D-26C254931A24}" dt="2023-04-11T09:09:14.116" v="215" actId="1038"/>
          <ac:spMkLst>
            <pc:docMk/>
            <pc:sldMk cId="1778954876" sldId="2147469355"/>
            <ac:spMk id="588" creationId="{BCC29D0C-2DAC-8D2F-1121-3DA8DEB3A8B3}"/>
          </ac:spMkLst>
        </pc:spChg>
      </pc:sldChg>
      <pc:sldChg chg="addSp delSp modSp mod modNotes">
        <pc:chgData name="Sarah Francis" userId="72226a93-4c54-4153-9ae8-693210368c43" providerId="ADAL" clId="{F7793F79-EE99-45BA-983D-26C254931A24}" dt="2023-04-11T09:07:07.313" v="212" actId="947"/>
        <pc:sldMkLst>
          <pc:docMk/>
          <pc:sldMk cId="15079809" sldId="2147469357"/>
        </pc:sldMkLst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3" creationId="{883B719D-3D40-46BD-A07B-C0AB56E39072}"/>
          </ac:spMkLst>
        </pc:spChg>
        <pc:spChg chg="mod">
          <ac:chgData name="Sarah Francis" userId="72226a93-4c54-4153-9ae8-693210368c43" providerId="ADAL" clId="{F7793F79-EE99-45BA-983D-26C254931A24}" dt="2023-04-11T09:07:07.313" v="212" actId="947"/>
          <ac:spMkLst>
            <pc:docMk/>
            <pc:sldMk cId="15079809" sldId="2147469357"/>
            <ac:spMk id="8" creationId="{6F69BF80-3BC7-4E94-AA84-094385CB374D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12" creationId="{753A70BA-CFA9-ACA6-2E34-63249098AF3F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17" creationId="{7B12614D-C1DC-45B0-72C8-78CA5D33450D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22" creationId="{40CB3C81-C02F-4263-5EED-2FBAE5DCBA0E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23" creationId="{05AE70EF-6D00-29E0-8DBD-9672055D5394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24" creationId="{91EF89A0-FDE0-0804-4BFB-7B9AE81B52C8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28" creationId="{F8B613CA-B7DC-A01C-1629-58A5771B4A1D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29" creationId="{475B0CC1-E9A6-B0FD-8D1C-572489D1EE19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30" creationId="{FA85ED51-EA55-EDA0-68AC-B54DADCDAAE7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31" creationId="{745EBF57-B19B-B628-BD95-10546A1B698E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64" creationId="{36C3D5D3-1F5A-9512-4B34-F3E8A65E4FA3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65" creationId="{FFAB1F33-DB50-918D-7525-7328F6742BF4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66" creationId="{3F9BCDFF-55BC-216C-B06A-CE192E335EE3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67" creationId="{354020F3-1FF7-8B11-403E-BBF2150B28A6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74" creationId="{0F9C9A97-BD26-4E25-81BC-5A6ED867AE69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75" creationId="{F1557EE1-F5B4-A49F-EBBA-C39B081BDD81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76" creationId="{F210642D-6F62-96F6-81D3-9A79D8F3C821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77" creationId="{93D024EA-CBBB-F4E2-A2FF-DE5F142565FD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78" creationId="{591A355D-2ED2-F1D1-2B15-AE631042D246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28" creationId="{278F1C99-4485-C851-6271-1DF21FE0CD20}"/>
          </ac:spMkLst>
        </pc:spChg>
        <pc:spChg chg="mod">
          <ac:chgData name="Sarah Francis" userId="72226a93-4c54-4153-9ae8-693210368c43" providerId="ADAL" clId="{F7793F79-EE99-45BA-983D-26C254931A24}" dt="2023-04-11T08:58:14.189" v="194" actId="20577"/>
          <ac:spMkLst>
            <pc:docMk/>
            <pc:sldMk cId="15079809" sldId="2147469357"/>
            <ac:spMk id="429" creationId="{4B3619E9-2E18-B985-BFAB-1B23F14C82F3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30" creationId="{7D67388D-A528-135C-28F9-19603A411B8F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31" creationId="{4728387B-DEBC-5814-A23D-C38A6DF08E28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48" creationId="{6C04E88E-30DB-B29A-4A0B-CD3428542168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49" creationId="{4C21A72E-3989-A851-8D5B-8A86DAE94142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0" creationId="{CEC9A802-CC21-4754-2E1F-463B9D931443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1" creationId="{0E36AD54-CC29-67BD-603E-0FFA47675F17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2" creationId="{4BA48CBD-2B8C-F7D6-FE75-C3A3FE6E689A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3" creationId="{9BF09675-B0DA-DAF1-EA22-66FA3D1FD0CC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4" creationId="{D89F9464-F253-EECF-B825-FE207AA43536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5" creationId="{CEFC96EE-7462-F91F-C9EE-574E0A549979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6" creationId="{D86EC66B-1005-D74A-4E54-BE959089D1F5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7" creationId="{580BA4BE-36EB-FAB3-8B88-06F819583665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58" creationId="{6318E151-2F26-9EE5-09DE-67AAA2C9D26C}"/>
          </ac:spMkLst>
        </pc:spChg>
        <pc:spChg chg="mod">
          <ac:chgData name="Sarah Francis" userId="72226a93-4c54-4153-9ae8-693210368c43" providerId="ADAL" clId="{F7793F79-EE99-45BA-983D-26C254931A24}" dt="2023-04-11T09:02:36.846" v="200" actId="12789"/>
          <ac:spMkLst>
            <pc:docMk/>
            <pc:sldMk cId="15079809" sldId="2147469357"/>
            <ac:spMk id="460" creationId="{05B211C2-F269-7DAD-9A47-499DACFDEDAB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63" creationId="{132662D4-1B4F-D41C-0FDE-B95768F186B3}"/>
          </ac:spMkLst>
        </pc:spChg>
        <pc:spChg chg="mod">
          <ac:chgData name="Sarah Francis" userId="72226a93-4c54-4153-9ae8-693210368c43" providerId="ADAL" clId="{F7793F79-EE99-45BA-983D-26C254931A24}" dt="2023-04-11T09:02:59.657" v="201" actId="12789"/>
          <ac:spMkLst>
            <pc:docMk/>
            <pc:sldMk cId="15079809" sldId="2147469357"/>
            <ac:spMk id="464" creationId="{D0870B64-714F-2CF8-6768-E0E5ABEEDF56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65" creationId="{2F6E949C-E804-28FB-8B92-C0B1FDEDA337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67" creationId="{79F89BAC-17C4-5B3E-A467-CCE88051858B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68" creationId="{2C72E2AA-C5F3-851C-69FC-7601E8B19C87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69" creationId="{FBBD8324-3061-78AD-4F06-F412794A9040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70" creationId="{4B8F7509-F887-32DE-AA6E-675BFA8592CA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71" creationId="{769BB317-1DE0-3F8E-89D2-E288CC98585B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72" creationId="{F2038953-3896-6A1F-CFD2-2E2287AC1E5B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73" creationId="{6AB30B68-75C7-AAC9-124E-7266D27C1EE2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79" creationId="{C6125DDA-7522-A1F2-ABAB-E91B16387EA8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81" creationId="{0849BB21-E3F4-E9A0-B930-020A678ACB30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83" creationId="{BF2DFB41-318B-AA2C-93C3-7B074DBA1069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85" creationId="{1623536D-11C6-B7F0-0EF1-8CFD40DFEA04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87" creationId="{FFB5009D-327B-3C28-5401-118439059F50}"/>
          </ac:spMkLst>
        </pc:spChg>
        <pc:spChg chg="mod">
          <ac:chgData name="Sarah Francis" userId="72226a93-4c54-4153-9ae8-693210368c43" providerId="ADAL" clId="{F7793F79-EE99-45BA-983D-26C254931A24}" dt="2023-04-11T09:03:25.719" v="202" actId="12789"/>
          <ac:spMkLst>
            <pc:docMk/>
            <pc:sldMk cId="15079809" sldId="2147469357"/>
            <ac:spMk id="489" creationId="{F2EC4C9D-401D-F6AA-97ED-BA50CC9A0355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490" creationId="{FDB73E84-AC24-C9FB-EAFB-7103999597A7}"/>
          </ac:spMkLst>
        </pc:spChg>
        <pc:spChg chg="mod">
          <ac:chgData name="Sarah Francis" userId="72226a93-4c54-4153-9ae8-693210368c43" providerId="ADAL" clId="{F7793F79-EE99-45BA-983D-26C254931A24}" dt="2023-04-11T09:04:38.385" v="203" actId="12788"/>
          <ac:spMkLst>
            <pc:docMk/>
            <pc:sldMk cId="15079809" sldId="2147469357"/>
            <ac:spMk id="494" creationId="{06F7F172-97FE-B5F3-34F4-93A25CF21B15}"/>
          </ac:spMkLst>
        </pc:spChg>
        <pc:spChg chg="mod">
          <ac:chgData name="Sarah Francis" userId="72226a93-4c54-4153-9ae8-693210368c43" providerId="ADAL" clId="{F7793F79-EE99-45BA-983D-26C254931A24}" dt="2023-04-11T09:04:38.385" v="203" actId="12788"/>
          <ac:spMkLst>
            <pc:docMk/>
            <pc:sldMk cId="15079809" sldId="2147469357"/>
            <ac:spMk id="495" creationId="{FA0275C2-61BB-DCB7-FED7-E54E7F53EC1D}"/>
          </ac:spMkLst>
        </pc:spChg>
        <pc:spChg chg="mod">
          <ac:chgData name="Sarah Francis" userId="72226a93-4c54-4153-9ae8-693210368c43" providerId="ADAL" clId="{F7793F79-EE99-45BA-983D-26C254931A24}" dt="2023-04-11T09:04:38.385" v="203" actId="12788"/>
          <ac:spMkLst>
            <pc:docMk/>
            <pc:sldMk cId="15079809" sldId="2147469357"/>
            <ac:spMk id="496" creationId="{E99BF051-3AE1-D164-FB9B-824098FD7ACC}"/>
          </ac:spMkLst>
        </pc:spChg>
        <pc:spChg chg="mod">
          <ac:chgData name="Sarah Francis" userId="72226a93-4c54-4153-9ae8-693210368c43" providerId="ADAL" clId="{F7793F79-EE99-45BA-983D-26C254931A24}" dt="2023-04-11T09:04:45.817" v="204" actId="12788"/>
          <ac:spMkLst>
            <pc:docMk/>
            <pc:sldMk cId="15079809" sldId="2147469357"/>
            <ac:spMk id="497" creationId="{82184D54-E91A-BFE5-B72E-B229CBBC86FB}"/>
          </ac:spMkLst>
        </pc:spChg>
        <pc:spChg chg="mod">
          <ac:chgData name="Sarah Francis" userId="72226a93-4c54-4153-9ae8-693210368c43" providerId="ADAL" clId="{F7793F79-EE99-45BA-983D-26C254931A24}" dt="2023-04-11T09:04:45.817" v="204" actId="12788"/>
          <ac:spMkLst>
            <pc:docMk/>
            <pc:sldMk cId="15079809" sldId="2147469357"/>
            <ac:spMk id="498" creationId="{7C0352B4-C6AC-0BD8-0EFC-5821DB3BA3C4}"/>
          </ac:spMkLst>
        </pc:spChg>
        <pc:spChg chg="mod">
          <ac:chgData name="Sarah Francis" userId="72226a93-4c54-4153-9ae8-693210368c43" providerId="ADAL" clId="{F7793F79-EE99-45BA-983D-26C254931A24}" dt="2023-04-11T09:04:45.817" v="204" actId="12788"/>
          <ac:spMkLst>
            <pc:docMk/>
            <pc:sldMk cId="15079809" sldId="2147469357"/>
            <ac:spMk id="499" creationId="{F8692DAE-D046-883B-70CA-85933F64E179}"/>
          </ac:spMkLst>
        </pc:spChg>
        <pc:spChg chg="mod">
          <ac:chgData name="Sarah Francis" userId="72226a93-4c54-4153-9ae8-693210368c43" providerId="ADAL" clId="{F7793F79-EE99-45BA-983D-26C254931A24}" dt="2023-04-11T09:04:49.712" v="205" actId="12788"/>
          <ac:spMkLst>
            <pc:docMk/>
            <pc:sldMk cId="15079809" sldId="2147469357"/>
            <ac:spMk id="500" creationId="{ED227681-90E4-186F-6B86-3EFB67B5027A}"/>
          </ac:spMkLst>
        </pc:spChg>
        <pc:spChg chg="mod">
          <ac:chgData name="Sarah Francis" userId="72226a93-4c54-4153-9ae8-693210368c43" providerId="ADAL" clId="{F7793F79-EE99-45BA-983D-26C254931A24}" dt="2023-04-11T09:04:49.712" v="205" actId="12788"/>
          <ac:spMkLst>
            <pc:docMk/>
            <pc:sldMk cId="15079809" sldId="2147469357"/>
            <ac:spMk id="501" creationId="{98260533-34E7-9D80-7B16-618658DE0B03}"/>
          </ac:spMkLst>
        </pc:spChg>
        <pc:spChg chg="mod">
          <ac:chgData name="Sarah Francis" userId="72226a93-4c54-4153-9ae8-693210368c43" providerId="ADAL" clId="{F7793F79-EE99-45BA-983D-26C254931A24}" dt="2023-04-11T09:04:49.712" v="205" actId="12788"/>
          <ac:spMkLst>
            <pc:docMk/>
            <pc:sldMk cId="15079809" sldId="2147469357"/>
            <ac:spMk id="502" creationId="{FFF8C7C7-899B-24F3-D6FA-3844BA3FD47F}"/>
          </ac:spMkLst>
        </pc:spChg>
        <pc:spChg chg="add del mod">
          <ac:chgData name="Sarah Francis" userId="72226a93-4c54-4153-9ae8-693210368c43" providerId="ADAL" clId="{F7793F79-EE99-45BA-983D-26C254931A24}" dt="2023-04-11T09:04:53.880" v="206" actId="12788"/>
          <ac:spMkLst>
            <pc:docMk/>
            <pc:sldMk cId="15079809" sldId="2147469357"/>
            <ac:spMk id="503" creationId="{E9F28D41-EEF9-1DC0-BD23-D5019D0D5563}"/>
          </ac:spMkLst>
        </pc:spChg>
        <pc:spChg chg="mod">
          <ac:chgData name="Sarah Francis" userId="72226a93-4c54-4153-9ae8-693210368c43" providerId="ADAL" clId="{F7793F79-EE99-45BA-983D-26C254931A24}" dt="2023-04-11T09:04:53.880" v="206" actId="12788"/>
          <ac:spMkLst>
            <pc:docMk/>
            <pc:sldMk cId="15079809" sldId="2147469357"/>
            <ac:spMk id="504" creationId="{068D3195-739F-6A82-9D5D-038AF0C15776}"/>
          </ac:spMkLst>
        </pc:spChg>
        <pc:spChg chg="mod">
          <ac:chgData name="Sarah Francis" userId="72226a93-4c54-4153-9ae8-693210368c43" providerId="ADAL" clId="{F7793F79-EE99-45BA-983D-26C254931A24}" dt="2023-04-11T09:04:53.880" v="206" actId="12788"/>
          <ac:spMkLst>
            <pc:docMk/>
            <pc:sldMk cId="15079809" sldId="2147469357"/>
            <ac:spMk id="505" creationId="{67B8BF9D-5BD6-FDB0-FB15-A164B0626730}"/>
          </ac:spMkLst>
        </pc:spChg>
        <pc:spChg chg="mod">
          <ac:chgData name="Sarah Francis" userId="72226a93-4c54-4153-9ae8-693210368c43" providerId="ADAL" clId="{F7793F79-EE99-45BA-983D-26C254931A24}" dt="2023-04-11T09:05:01.513" v="207" actId="12788"/>
          <ac:spMkLst>
            <pc:docMk/>
            <pc:sldMk cId="15079809" sldId="2147469357"/>
            <ac:spMk id="506" creationId="{B32EFC07-A91D-98E6-AC45-33DAE8DA4AC7}"/>
          </ac:spMkLst>
        </pc:spChg>
        <pc:spChg chg="mod">
          <ac:chgData name="Sarah Francis" userId="72226a93-4c54-4153-9ae8-693210368c43" providerId="ADAL" clId="{F7793F79-EE99-45BA-983D-26C254931A24}" dt="2023-04-11T09:05:01.513" v="207" actId="12788"/>
          <ac:spMkLst>
            <pc:docMk/>
            <pc:sldMk cId="15079809" sldId="2147469357"/>
            <ac:spMk id="507" creationId="{9EBD76CB-6915-C0C1-3341-2F76EC3C0659}"/>
          </ac:spMkLst>
        </pc:spChg>
        <pc:spChg chg="mod">
          <ac:chgData name="Sarah Francis" userId="72226a93-4c54-4153-9ae8-693210368c43" providerId="ADAL" clId="{F7793F79-EE99-45BA-983D-26C254931A24}" dt="2023-04-11T09:05:09.599" v="208" actId="12788"/>
          <ac:spMkLst>
            <pc:docMk/>
            <pc:sldMk cId="15079809" sldId="2147469357"/>
            <ac:spMk id="508" creationId="{507EED5B-3807-DE3B-20A7-EBA428C8DD38}"/>
          </ac:spMkLst>
        </pc:spChg>
        <pc:spChg chg="mod">
          <ac:chgData name="Sarah Francis" userId="72226a93-4c54-4153-9ae8-693210368c43" providerId="ADAL" clId="{F7793F79-EE99-45BA-983D-26C254931A24}" dt="2023-04-11T09:05:01.513" v="207" actId="12788"/>
          <ac:spMkLst>
            <pc:docMk/>
            <pc:sldMk cId="15079809" sldId="2147469357"/>
            <ac:spMk id="509" creationId="{57F86248-3917-9DC2-6B6A-676B29ED8E67}"/>
          </ac:spMkLst>
        </pc:spChg>
        <pc:spChg chg="mod">
          <ac:chgData name="Sarah Francis" userId="72226a93-4c54-4153-9ae8-693210368c43" providerId="ADAL" clId="{F7793F79-EE99-45BA-983D-26C254931A24}" dt="2023-04-11T09:05:09.599" v="208" actId="12788"/>
          <ac:spMkLst>
            <pc:docMk/>
            <pc:sldMk cId="15079809" sldId="2147469357"/>
            <ac:spMk id="510" creationId="{6A82F9BC-2E8A-8E10-2947-B2162B44F554}"/>
          </ac:spMkLst>
        </pc:spChg>
        <pc:spChg chg="mod">
          <ac:chgData name="Sarah Francis" userId="72226a93-4c54-4153-9ae8-693210368c43" providerId="ADAL" clId="{F7793F79-EE99-45BA-983D-26C254931A24}" dt="2023-04-11T09:05:09.599" v="208" actId="12788"/>
          <ac:spMkLst>
            <pc:docMk/>
            <pc:sldMk cId="15079809" sldId="2147469357"/>
            <ac:spMk id="511" creationId="{0EA7B755-7260-9E2F-4AD0-460C3AF6B749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512" creationId="{ED03BA49-D6CC-7A52-3C9B-80687CBB1509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514" creationId="{83E579B3-DFA1-1531-D77F-157446F45E22}"/>
          </ac:spMkLst>
        </pc:spChg>
        <pc:spChg chg="mod">
          <ac:chgData name="Sarah Francis" userId="72226a93-4c54-4153-9ae8-693210368c43" providerId="ADAL" clId="{F7793F79-EE99-45BA-983D-26C254931A24}" dt="2023-04-06T11:56:43.872" v="25" actId="790"/>
          <ac:spMkLst>
            <pc:docMk/>
            <pc:sldMk cId="15079809" sldId="2147469357"/>
            <ac:spMk id="516" creationId="{BF13C095-4761-E5F2-9F4E-5C891740973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8C5BB-72A8-4227-ABC6-69044C139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1E166-2D2B-4184-B410-943E85FD1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5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1E166-2D2B-4184-B410-943E85FD1EB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6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1E166-2D2B-4184-B410-943E85FD1E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45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1E166-2D2B-4184-B410-943E85FD1E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6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0DBEE-6D78-4C51-9AA3-D412B47B43E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5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7F27-F4AC-478C-A07B-A71CA0B8625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0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none" strike="noStrike" kern="1200" baseline="0"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7F27-F4AC-478C-A07B-A71CA0B8625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950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7F27-F4AC-478C-A07B-A71CA0B8625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56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A33316F-B1D5-114A-BEC0-14F0E4D0E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800" cy="686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66448-9A2D-6E4B-9F8A-769DE0B7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2" t="50777" r="34380"/>
          <a:stretch/>
        </p:blipFill>
        <p:spPr>
          <a:xfrm>
            <a:off x="1" y="0"/>
            <a:ext cx="12192000" cy="3992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087D1D-B2D6-D44A-900D-872BD4C324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br>
              <a:rPr lang="en-US"/>
            </a:br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5BB56C-E7A2-1545-B6B6-4C9C64D102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9528B1-EF8B-074A-A297-A83026E04D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9200" y="5405896"/>
            <a:ext cx="3756215" cy="1425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34DF1-84BC-413D-8901-57B0C9CA5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67148-94C4-6043-4EBE-D4F7C3421FF4}"/>
              </a:ext>
            </a:extLst>
          </p:cNvPr>
          <p:cNvSpPr txBox="1"/>
          <p:nvPr userDrawn="1"/>
        </p:nvSpPr>
        <p:spPr>
          <a:xfrm>
            <a:off x="466724" y="6657654"/>
            <a:ext cx="110403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Veeva ID: GB-48312</a:t>
            </a:r>
            <a:r>
              <a:rPr lang="en-GB" sz="900" dirty="0">
                <a:solidFill>
                  <a:schemeClr val="bg1"/>
                </a:solidFill>
              </a:rPr>
              <a:t>; date of preparation: September 2023. © 2023 AstraZeneca. All Rights Reserved. This information is intended for healthcare professionals only. EpiCentral is sponsored and developed by AstraZeneca. 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4" name="Group 2373" hidden="1">
            <a:extLst>
              <a:ext uri="{FF2B5EF4-FFF2-40B4-BE49-F238E27FC236}">
                <a16:creationId xmlns:a16="http://schemas.microsoft.com/office/drawing/2014/main" id="{82E1A016-B5A5-46A3-B0FA-0280AFE46510}"/>
              </a:ext>
            </a:extLst>
          </p:cNvPr>
          <p:cNvGrpSpPr/>
          <p:nvPr userDrawn="1"/>
        </p:nvGrpSpPr>
        <p:grpSpPr>
          <a:xfrm>
            <a:off x="-1420732" y="2015505"/>
            <a:ext cx="194479" cy="177738"/>
            <a:chOff x="-1420733" y="2015505"/>
            <a:chExt cx="194478" cy="177738"/>
          </a:xfrm>
        </p:grpSpPr>
        <p:grpSp>
          <p:nvGrpSpPr>
            <p:cNvPr id="1897" name="Microbe">
              <a:extLst>
                <a:ext uri="{FF2B5EF4-FFF2-40B4-BE49-F238E27FC236}">
                  <a16:creationId xmlns:a16="http://schemas.microsoft.com/office/drawing/2014/main" id="{5A879A12-2488-42C8-A14D-FC1BF2545A5F}"/>
                </a:ext>
              </a:extLst>
            </p:cNvPr>
            <p:cNvGrpSpPr/>
            <p:nvPr userDrawn="1"/>
          </p:nvGrpSpPr>
          <p:grpSpPr>
            <a:xfrm>
              <a:off x="-1368958" y="2105807"/>
              <a:ext cx="81748" cy="87436"/>
              <a:chOff x="7385741" y="1406212"/>
              <a:chExt cx="194755" cy="206588"/>
            </a:xfrm>
          </p:grpSpPr>
          <p:sp>
            <p:nvSpPr>
              <p:cNvPr id="1942" name="Oval 1941">
                <a:extLst>
                  <a:ext uri="{FF2B5EF4-FFF2-40B4-BE49-F238E27FC236}">
                    <a16:creationId xmlns:a16="http://schemas.microsoft.com/office/drawing/2014/main" id="{B7482AAC-3F24-45A9-B8EC-A996E41CEBEF}"/>
                  </a:ext>
                </a:extLst>
              </p:cNvPr>
              <p:cNvSpPr/>
              <p:nvPr/>
            </p:nvSpPr>
            <p:spPr>
              <a:xfrm>
                <a:off x="7449386" y="1470786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3" name="Oval 1942">
                <a:extLst>
                  <a:ext uri="{FF2B5EF4-FFF2-40B4-BE49-F238E27FC236}">
                    <a16:creationId xmlns:a16="http://schemas.microsoft.com/office/drawing/2014/main" id="{148A0A38-1771-4810-AFDC-FA61F5175A90}"/>
                  </a:ext>
                </a:extLst>
              </p:cNvPr>
              <p:cNvSpPr/>
              <p:nvPr/>
            </p:nvSpPr>
            <p:spPr>
              <a:xfrm>
                <a:off x="7522645" y="1436536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4" name="Oval 1943">
                <a:extLst>
                  <a:ext uri="{FF2B5EF4-FFF2-40B4-BE49-F238E27FC236}">
                    <a16:creationId xmlns:a16="http://schemas.microsoft.com/office/drawing/2014/main" id="{F85B6091-2CE5-4E6A-AD79-02D54595798C}"/>
                  </a:ext>
                </a:extLst>
              </p:cNvPr>
              <p:cNvSpPr/>
              <p:nvPr/>
            </p:nvSpPr>
            <p:spPr>
              <a:xfrm>
                <a:off x="7553064" y="1482600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5" name="Oval 1944">
                <a:extLst>
                  <a:ext uri="{FF2B5EF4-FFF2-40B4-BE49-F238E27FC236}">
                    <a16:creationId xmlns:a16="http://schemas.microsoft.com/office/drawing/2014/main" id="{DF98CC1C-5DE4-40FE-A323-4AD0048AA014}"/>
                  </a:ext>
                </a:extLst>
              </p:cNvPr>
              <p:cNvSpPr/>
              <p:nvPr/>
            </p:nvSpPr>
            <p:spPr>
              <a:xfrm>
                <a:off x="7438944" y="1433644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6" name="Oval 1945">
                <a:extLst>
                  <a:ext uri="{FF2B5EF4-FFF2-40B4-BE49-F238E27FC236}">
                    <a16:creationId xmlns:a16="http://schemas.microsoft.com/office/drawing/2014/main" id="{009351A4-9EB4-41E6-8303-60F9F040981F}"/>
                  </a:ext>
                </a:extLst>
              </p:cNvPr>
              <p:cNvSpPr/>
              <p:nvPr/>
            </p:nvSpPr>
            <p:spPr>
              <a:xfrm>
                <a:off x="7547539" y="1528624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7" name="Oval 1946">
                <a:extLst>
                  <a:ext uri="{FF2B5EF4-FFF2-40B4-BE49-F238E27FC236}">
                    <a16:creationId xmlns:a16="http://schemas.microsoft.com/office/drawing/2014/main" id="{3FCEF4EC-4FE1-4045-80F6-B4A38E5B2555}"/>
                  </a:ext>
                </a:extLst>
              </p:cNvPr>
              <p:cNvSpPr/>
              <p:nvPr/>
            </p:nvSpPr>
            <p:spPr>
              <a:xfrm>
                <a:off x="7385741" y="1459093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8" name="Oval 1947">
                <a:extLst>
                  <a:ext uri="{FF2B5EF4-FFF2-40B4-BE49-F238E27FC236}">
                    <a16:creationId xmlns:a16="http://schemas.microsoft.com/office/drawing/2014/main" id="{7DBDDC95-8DD2-4810-AF7F-257CEB7FD589}"/>
                  </a:ext>
                </a:extLst>
              </p:cNvPr>
              <p:cNvSpPr/>
              <p:nvPr/>
            </p:nvSpPr>
            <p:spPr>
              <a:xfrm>
                <a:off x="7398618" y="1497937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9" name="Oval 1948">
                <a:extLst>
                  <a:ext uri="{FF2B5EF4-FFF2-40B4-BE49-F238E27FC236}">
                    <a16:creationId xmlns:a16="http://schemas.microsoft.com/office/drawing/2014/main" id="{69E0608A-41B3-4154-BB19-2251FD9BB8D6}"/>
                  </a:ext>
                </a:extLst>
              </p:cNvPr>
              <p:cNvSpPr/>
              <p:nvPr/>
            </p:nvSpPr>
            <p:spPr>
              <a:xfrm>
                <a:off x="7401703" y="1547467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0" name="Oval 1949">
                <a:extLst>
                  <a:ext uri="{FF2B5EF4-FFF2-40B4-BE49-F238E27FC236}">
                    <a16:creationId xmlns:a16="http://schemas.microsoft.com/office/drawing/2014/main" id="{78C32A3C-F903-45D6-963F-141AAE51B0D2}"/>
                  </a:ext>
                </a:extLst>
              </p:cNvPr>
              <p:cNvSpPr/>
              <p:nvPr/>
            </p:nvSpPr>
            <p:spPr>
              <a:xfrm>
                <a:off x="7455283" y="1564158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1" name="Oval 1950">
                <a:extLst>
                  <a:ext uri="{FF2B5EF4-FFF2-40B4-BE49-F238E27FC236}">
                    <a16:creationId xmlns:a16="http://schemas.microsoft.com/office/drawing/2014/main" id="{CD0715A9-12F8-48D8-BB4B-68F8A4B48D28}"/>
                  </a:ext>
                </a:extLst>
              </p:cNvPr>
              <p:cNvSpPr/>
              <p:nvPr/>
            </p:nvSpPr>
            <p:spPr>
              <a:xfrm>
                <a:off x="7515547" y="1585368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2" name="Oval 1951">
                <a:extLst>
                  <a:ext uri="{FF2B5EF4-FFF2-40B4-BE49-F238E27FC236}">
                    <a16:creationId xmlns:a16="http://schemas.microsoft.com/office/drawing/2014/main" id="{4E4DFAA7-96E5-4198-A426-041B6E6B78B2}"/>
                  </a:ext>
                </a:extLst>
              </p:cNvPr>
              <p:cNvSpPr/>
              <p:nvPr/>
            </p:nvSpPr>
            <p:spPr>
              <a:xfrm>
                <a:off x="7478316" y="1406212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53" name="Straight Connector 1952">
                <a:extLst>
                  <a:ext uri="{FF2B5EF4-FFF2-40B4-BE49-F238E27FC236}">
                    <a16:creationId xmlns:a16="http://schemas.microsoft.com/office/drawing/2014/main" id="{71DE05E0-34F8-43B4-A408-95FF19D7B361}"/>
                  </a:ext>
                </a:extLst>
              </p:cNvPr>
              <p:cNvCxnSpPr>
                <a:cxnSpLocks/>
                <a:stCxn id="1952" idx="4"/>
              </p:cNvCxnSpPr>
              <p:nvPr/>
            </p:nvCxnSpPr>
            <p:spPr>
              <a:xfrm flipH="1">
                <a:off x="7488837" y="1433641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4" name="Straight Connector 1953">
                <a:extLst>
                  <a:ext uri="{FF2B5EF4-FFF2-40B4-BE49-F238E27FC236}">
                    <a16:creationId xmlns:a16="http://schemas.microsoft.com/office/drawing/2014/main" id="{C9823895-3437-4760-B358-A83B64C69E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50" y="1457238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5" name="Straight Connector 1954">
                <a:extLst>
                  <a:ext uri="{FF2B5EF4-FFF2-40B4-BE49-F238E27FC236}">
                    <a16:creationId xmlns:a16="http://schemas.microsoft.com/office/drawing/2014/main" id="{EA1018FE-4813-4155-9E23-56DE66CBC35C}"/>
                  </a:ext>
                </a:extLst>
              </p:cNvPr>
              <p:cNvCxnSpPr>
                <a:cxnSpLocks/>
                <a:endCxn id="1951" idx="0"/>
              </p:cNvCxnSpPr>
              <p:nvPr/>
            </p:nvCxnSpPr>
            <p:spPr>
              <a:xfrm>
                <a:off x="7507480" y="1547297"/>
                <a:ext cx="21783" cy="38069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6" name="Straight Connector 1955">
                <a:extLst>
                  <a:ext uri="{FF2B5EF4-FFF2-40B4-BE49-F238E27FC236}">
                    <a16:creationId xmlns:a16="http://schemas.microsoft.com/office/drawing/2014/main" id="{55618CBB-4878-4B1C-82AB-78556A78CCC0}"/>
                  </a:ext>
                </a:extLst>
              </p:cNvPr>
              <p:cNvCxnSpPr>
                <a:cxnSpLocks/>
                <a:endCxn id="1949" idx="7"/>
              </p:cNvCxnSpPr>
              <p:nvPr/>
            </p:nvCxnSpPr>
            <p:spPr>
              <a:xfrm flipH="1">
                <a:off x="7425118" y="1534784"/>
                <a:ext cx="27904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7" name="Straight Connector 1956">
                <a:extLst>
                  <a:ext uri="{FF2B5EF4-FFF2-40B4-BE49-F238E27FC236}">
                    <a16:creationId xmlns:a16="http://schemas.microsoft.com/office/drawing/2014/main" id="{402DFF6C-6C52-4568-B782-8903D8A14449}"/>
                  </a:ext>
                </a:extLst>
              </p:cNvPr>
              <p:cNvCxnSpPr>
                <a:cxnSpLocks/>
                <a:endCxn id="1942" idx="6"/>
              </p:cNvCxnSpPr>
              <p:nvPr userDrawn="1"/>
            </p:nvCxnSpPr>
            <p:spPr>
              <a:xfrm>
                <a:off x="7412753" y="1475840"/>
                <a:ext cx="122185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8" name="Straight Connector 1957">
                <a:extLst>
                  <a:ext uri="{FF2B5EF4-FFF2-40B4-BE49-F238E27FC236}">
                    <a16:creationId xmlns:a16="http://schemas.microsoft.com/office/drawing/2014/main" id="{CD89C4DD-B870-41E8-9557-5FCFAB8EA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19" y="1455166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9" name="Straight Connector 1958">
                <a:extLst>
                  <a:ext uri="{FF2B5EF4-FFF2-40B4-BE49-F238E27FC236}">
                    <a16:creationId xmlns:a16="http://schemas.microsoft.com/office/drawing/2014/main" id="{101D4D64-67D6-4190-B72A-DE1CBD98AC98}"/>
                  </a:ext>
                </a:extLst>
              </p:cNvPr>
              <p:cNvCxnSpPr>
                <a:cxnSpLocks/>
                <a:endCxn id="1942" idx="6"/>
              </p:cNvCxnSpPr>
              <p:nvPr/>
            </p:nvCxnSpPr>
            <p:spPr>
              <a:xfrm flipH="1">
                <a:off x="7534967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0" name="Straight Connector 1959">
                <a:extLst>
                  <a:ext uri="{FF2B5EF4-FFF2-40B4-BE49-F238E27FC236}">
                    <a16:creationId xmlns:a16="http://schemas.microsoft.com/office/drawing/2014/main" id="{39D946F6-AD85-42E6-9318-97F371105DB5}"/>
                  </a:ext>
                </a:extLst>
              </p:cNvPr>
              <p:cNvCxnSpPr>
                <a:cxnSpLocks/>
                <a:stCxn id="1942" idx="0"/>
              </p:cNvCxnSpPr>
              <p:nvPr userDrawn="1"/>
            </p:nvCxnSpPr>
            <p:spPr>
              <a:xfrm flipH="1">
                <a:off x="7471119" y="1470777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1" name="Straight Connector 1960">
                <a:extLst>
                  <a:ext uri="{FF2B5EF4-FFF2-40B4-BE49-F238E27FC236}">
                    <a16:creationId xmlns:a16="http://schemas.microsoft.com/office/drawing/2014/main" id="{61A8662D-46F5-4A3B-953C-361997A790C4}"/>
                  </a:ext>
                </a:extLst>
              </p:cNvPr>
              <p:cNvCxnSpPr>
                <a:cxnSpLocks/>
                <a:stCxn id="1942" idx="2"/>
                <a:endCxn id="1948" idx="6"/>
              </p:cNvCxnSpPr>
              <p:nvPr/>
            </p:nvCxnSpPr>
            <p:spPr>
              <a:xfrm flipH="1" flipV="1">
                <a:off x="7426076" y="1511629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2" name="Straight Connector 1961">
                <a:extLst>
                  <a:ext uri="{FF2B5EF4-FFF2-40B4-BE49-F238E27FC236}">
                    <a16:creationId xmlns:a16="http://schemas.microsoft.com/office/drawing/2014/main" id="{E623C10E-5E19-4E06-82B1-BD1BA9528022}"/>
                  </a:ext>
                </a:extLst>
              </p:cNvPr>
              <p:cNvCxnSpPr>
                <a:cxnSpLocks/>
                <a:endCxn id="1946" idx="1"/>
              </p:cNvCxnSpPr>
              <p:nvPr userDrawn="1"/>
            </p:nvCxnSpPr>
            <p:spPr>
              <a:xfrm>
                <a:off x="7481166" y="1517536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1898" name="Microbe">
              <a:extLst>
                <a:ext uri="{FF2B5EF4-FFF2-40B4-BE49-F238E27FC236}">
                  <a16:creationId xmlns:a16="http://schemas.microsoft.com/office/drawing/2014/main" id="{28980D2E-AAE3-40A7-84F0-BAD68978E92E}"/>
                </a:ext>
              </a:extLst>
            </p:cNvPr>
            <p:cNvGrpSpPr/>
            <p:nvPr userDrawn="1"/>
          </p:nvGrpSpPr>
          <p:grpSpPr>
            <a:xfrm rot="20047771">
              <a:off x="-1420733" y="2015505"/>
              <a:ext cx="81748" cy="87436"/>
              <a:chOff x="7385721" y="1406190"/>
              <a:chExt cx="194807" cy="206586"/>
            </a:xfrm>
          </p:grpSpPr>
          <p:sp>
            <p:nvSpPr>
              <p:cNvPr id="1921" name="Oval 1920">
                <a:extLst>
                  <a:ext uri="{FF2B5EF4-FFF2-40B4-BE49-F238E27FC236}">
                    <a16:creationId xmlns:a16="http://schemas.microsoft.com/office/drawing/2014/main" id="{7321D7CC-415B-42FD-8D1E-539619D31E7A}"/>
                  </a:ext>
                </a:extLst>
              </p:cNvPr>
              <p:cNvSpPr/>
              <p:nvPr/>
            </p:nvSpPr>
            <p:spPr>
              <a:xfrm>
                <a:off x="7449372" y="1470769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2" name="Oval 1921">
                <a:extLst>
                  <a:ext uri="{FF2B5EF4-FFF2-40B4-BE49-F238E27FC236}">
                    <a16:creationId xmlns:a16="http://schemas.microsoft.com/office/drawing/2014/main" id="{3352AF2A-C421-4C56-B37A-99A3040EA3EC}"/>
                  </a:ext>
                </a:extLst>
              </p:cNvPr>
              <p:cNvSpPr/>
              <p:nvPr/>
            </p:nvSpPr>
            <p:spPr>
              <a:xfrm>
                <a:off x="7522629" y="14365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3" name="Oval 1922">
                <a:extLst>
                  <a:ext uri="{FF2B5EF4-FFF2-40B4-BE49-F238E27FC236}">
                    <a16:creationId xmlns:a16="http://schemas.microsoft.com/office/drawing/2014/main" id="{76A67553-B7C3-4B8E-84A6-9BD5B1D54035}"/>
                  </a:ext>
                </a:extLst>
              </p:cNvPr>
              <p:cNvSpPr/>
              <p:nvPr/>
            </p:nvSpPr>
            <p:spPr>
              <a:xfrm>
                <a:off x="7553096" y="1482584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4" name="Oval 1923">
                <a:extLst>
                  <a:ext uri="{FF2B5EF4-FFF2-40B4-BE49-F238E27FC236}">
                    <a16:creationId xmlns:a16="http://schemas.microsoft.com/office/drawing/2014/main" id="{B39DCC69-4D42-4A42-9A5D-5BFB5C482557}"/>
                  </a:ext>
                </a:extLst>
              </p:cNvPr>
              <p:cNvSpPr/>
              <p:nvPr/>
            </p:nvSpPr>
            <p:spPr>
              <a:xfrm>
                <a:off x="7438976" y="143362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5" name="Oval 1924">
                <a:extLst>
                  <a:ext uri="{FF2B5EF4-FFF2-40B4-BE49-F238E27FC236}">
                    <a16:creationId xmlns:a16="http://schemas.microsoft.com/office/drawing/2014/main" id="{F7B1A010-1171-43A3-B4DC-91AA01F08809}"/>
                  </a:ext>
                </a:extLst>
              </p:cNvPr>
              <p:cNvSpPr/>
              <p:nvPr/>
            </p:nvSpPr>
            <p:spPr>
              <a:xfrm>
                <a:off x="7547546" y="152860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6" name="Oval 1925">
                <a:extLst>
                  <a:ext uri="{FF2B5EF4-FFF2-40B4-BE49-F238E27FC236}">
                    <a16:creationId xmlns:a16="http://schemas.microsoft.com/office/drawing/2014/main" id="{FF9A4F38-3B6A-42D0-A4B1-C99AA40BF53F}"/>
                  </a:ext>
                </a:extLst>
              </p:cNvPr>
              <p:cNvSpPr/>
              <p:nvPr/>
            </p:nvSpPr>
            <p:spPr>
              <a:xfrm>
                <a:off x="7385721" y="1459077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7" name="Oval 1926">
                <a:extLst>
                  <a:ext uri="{FF2B5EF4-FFF2-40B4-BE49-F238E27FC236}">
                    <a16:creationId xmlns:a16="http://schemas.microsoft.com/office/drawing/2014/main" id="{4E206642-D772-428B-9F9A-9F67EF5CAB34}"/>
                  </a:ext>
                </a:extLst>
              </p:cNvPr>
              <p:cNvSpPr/>
              <p:nvPr/>
            </p:nvSpPr>
            <p:spPr>
              <a:xfrm>
                <a:off x="7398539" y="14979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8" name="Oval 1927">
                <a:extLst>
                  <a:ext uri="{FF2B5EF4-FFF2-40B4-BE49-F238E27FC236}">
                    <a16:creationId xmlns:a16="http://schemas.microsoft.com/office/drawing/2014/main" id="{1083D843-0CDD-4BC9-88D9-554070D2881E}"/>
                  </a:ext>
                </a:extLst>
              </p:cNvPr>
              <p:cNvSpPr/>
              <p:nvPr/>
            </p:nvSpPr>
            <p:spPr>
              <a:xfrm>
                <a:off x="7401680" y="1547449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9" name="Oval 1928">
                <a:extLst>
                  <a:ext uri="{FF2B5EF4-FFF2-40B4-BE49-F238E27FC236}">
                    <a16:creationId xmlns:a16="http://schemas.microsoft.com/office/drawing/2014/main" id="{6474F156-1536-482D-BCF1-88D714E69A16}"/>
                  </a:ext>
                </a:extLst>
              </p:cNvPr>
              <p:cNvSpPr/>
              <p:nvPr/>
            </p:nvSpPr>
            <p:spPr>
              <a:xfrm>
                <a:off x="7455260" y="1564142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0" name="Oval 1929">
                <a:extLst>
                  <a:ext uri="{FF2B5EF4-FFF2-40B4-BE49-F238E27FC236}">
                    <a16:creationId xmlns:a16="http://schemas.microsoft.com/office/drawing/2014/main" id="{EC6B0ECB-E12F-4C03-BF9A-499F1BD1CB9E}"/>
                  </a:ext>
                </a:extLst>
              </p:cNvPr>
              <p:cNvSpPr/>
              <p:nvPr/>
            </p:nvSpPr>
            <p:spPr>
              <a:xfrm>
                <a:off x="7515523" y="1585345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1" name="Oval 1930">
                <a:extLst>
                  <a:ext uri="{FF2B5EF4-FFF2-40B4-BE49-F238E27FC236}">
                    <a16:creationId xmlns:a16="http://schemas.microsoft.com/office/drawing/2014/main" id="{9CD3CBED-8EBC-4AE4-BD2B-F085F5DCD01B}"/>
                  </a:ext>
                </a:extLst>
              </p:cNvPr>
              <p:cNvSpPr/>
              <p:nvPr/>
            </p:nvSpPr>
            <p:spPr>
              <a:xfrm>
                <a:off x="7478293" y="1406190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32" name="Straight Connector 1931">
                <a:extLst>
                  <a:ext uri="{FF2B5EF4-FFF2-40B4-BE49-F238E27FC236}">
                    <a16:creationId xmlns:a16="http://schemas.microsoft.com/office/drawing/2014/main" id="{2240A9A6-EE34-4FD9-9C87-C719D287EEFC}"/>
                  </a:ext>
                </a:extLst>
              </p:cNvPr>
              <p:cNvCxnSpPr>
                <a:cxnSpLocks/>
                <a:stCxn id="1931" idx="4"/>
              </p:cNvCxnSpPr>
              <p:nvPr/>
            </p:nvCxnSpPr>
            <p:spPr>
              <a:xfrm flipH="1">
                <a:off x="7488812" y="1433619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3" name="Straight Connector 1932">
                <a:extLst>
                  <a:ext uri="{FF2B5EF4-FFF2-40B4-BE49-F238E27FC236}">
                    <a16:creationId xmlns:a16="http://schemas.microsoft.com/office/drawing/2014/main" id="{F7468667-F4D9-440F-9E7F-51B4B4A80B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26" y="1457216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4" name="Straight Connector 1933">
                <a:extLst>
                  <a:ext uri="{FF2B5EF4-FFF2-40B4-BE49-F238E27FC236}">
                    <a16:creationId xmlns:a16="http://schemas.microsoft.com/office/drawing/2014/main" id="{F2EF4AE3-D893-4BAB-B3C3-B81D6D681CEA}"/>
                  </a:ext>
                </a:extLst>
              </p:cNvPr>
              <p:cNvCxnSpPr>
                <a:cxnSpLocks/>
                <a:endCxn id="1930" idx="0"/>
              </p:cNvCxnSpPr>
              <p:nvPr/>
            </p:nvCxnSpPr>
            <p:spPr>
              <a:xfrm>
                <a:off x="7507456" y="1547281"/>
                <a:ext cx="21783" cy="3806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5" name="Straight Connector 1934">
                <a:extLst>
                  <a:ext uri="{FF2B5EF4-FFF2-40B4-BE49-F238E27FC236}">
                    <a16:creationId xmlns:a16="http://schemas.microsoft.com/office/drawing/2014/main" id="{40164B7A-6DA1-46E8-AB43-7706F8C58B1F}"/>
                  </a:ext>
                </a:extLst>
              </p:cNvPr>
              <p:cNvCxnSpPr>
                <a:cxnSpLocks/>
                <a:endCxn id="1928" idx="7"/>
              </p:cNvCxnSpPr>
              <p:nvPr/>
            </p:nvCxnSpPr>
            <p:spPr>
              <a:xfrm flipH="1">
                <a:off x="7425093" y="1534766"/>
                <a:ext cx="27903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6" name="Straight Connector 1935">
                <a:extLst>
                  <a:ext uri="{FF2B5EF4-FFF2-40B4-BE49-F238E27FC236}">
                    <a16:creationId xmlns:a16="http://schemas.microsoft.com/office/drawing/2014/main" id="{173BDC0E-8BB3-4B3F-8062-96778C99F99E}"/>
                  </a:ext>
                </a:extLst>
              </p:cNvPr>
              <p:cNvCxnSpPr>
                <a:cxnSpLocks/>
                <a:endCxn id="1921" idx="6"/>
              </p:cNvCxnSpPr>
              <p:nvPr/>
            </p:nvCxnSpPr>
            <p:spPr>
              <a:xfrm>
                <a:off x="7412786" y="1475824"/>
                <a:ext cx="122186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7" name="Straight Connector 1936">
                <a:extLst>
                  <a:ext uri="{FF2B5EF4-FFF2-40B4-BE49-F238E27FC236}">
                    <a16:creationId xmlns:a16="http://schemas.microsoft.com/office/drawing/2014/main" id="{0DEB2A27-2F3D-4EBF-98DB-A236A5523D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51" y="1455165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8" name="Straight Connector 1937">
                <a:extLst>
                  <a:ext uri="{FF2B5EF4-FFF2-40B4-BE49-F238E27FC236}">
                    <a16:creationId xmlns:a16="http://schemas.microsoft.com/office/drawing/2014/main" id="{C229ECEC-CD2B-4A1B-AECE-BFDA5807DBBF}"/>
                  </a:ext>
                </a:extLst>
              </p:cNvPr>
              <p:cNvCxnSpPr>
                <a:cxnSpLocks/>
                <a:endCxn id="1921" idx="6"/>
              </p:cNvCxnSpPr>
              <p:nvPr/>
            </p:nvCxnSpPr>
            <p:spPr>
              <a:xfrm flipH="1">
                <a:off x="7534909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9" name="Straight Connector 1938">
                <a:extLst>
                  <a:ext uri="{FF2B5EF4-FFF2-40B4-BE49-F238E27FC236}">
                    <a16:creationId xmlns:a16="http://schemas.microsoft.com/office/drawing/2014/main" id="{D7D4B8E5-B4B1-4E53-A870-F46470512A4E}"/>
                  </a:ext>
                </a:extLst>
              </p:cNvPr>
              <p:cNvCxnSpPr>
                <a:cxnSpLocks/>
                <a:stCxn id="1921" idx="0"/>
              </p:cNvCxnSpPr>
              <p:nvPr/>
            </p:nvCxnSpPr>
            <p:spPr>
              <a:xfrm flipH="1">
                <a:off x="7471060" y="1470775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40" name="Straight Connector 1939">
                <a:extLst>
                  <a:ext uri="{FF2B5EF4-FFF2-40B4-BE49-F238E27FC236}">
                    <a16:creationId xmlns:a16="http://schemas.microsoft.com/office/drawing/2014/main" id="{BFF9F571-90EE-49A2-863F-18B0889688A4}"/>
                  </a:ext>
                </a:extLst>
              </p:cNvPr>
              <p:cNvCxnSpPr>
                <a:cxnSpLocks/>
                <a:stCxn id="1921" idx="2"/>
                <a:endCxn id="1927" idx="6"/>
              </p:cNvCxnSpPr>
              <p:nvPr/>
            </p:nvCxnSpPr>
            <p:spPr>
              <a:xfrm flipH="1" flipV="1">
                <a:off x="7426077" y="1511630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41" name="Straight Connector 1940">
                <a:extLst>
                  <a:ext uri="{FF2B5EF4-FFF2-40B4-BE49-F238E27FC236}">
                    <a16:creationId xmlns:a16="http://schemas.microsoft.com/office/drawing/2014/main" id="{4D922E40-BB24-4A3B-AFF6-1373F4F44412}"/>
                  </a:ext>
                </a:extLst>
              </p:cNvPr>
              <p:cNvCxnSpPr>
                <a:cxnSpLocks/>
                <a:endCxn id="1925" idx="1"/>
              </p:cNvCxnSpPr>
              <p:nvPr userDrawn="1"/>
            </p:nvCxnSpPr>
            <p:spPr>
              <a:xfrm>
                <a:off x="7481166" y="1517537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1899" name="Microbe">
              <a:extLst>
                <a:ext uri="{FF2B5EF4-FFF2-40B4-BE49-F238E27FC236}">
                  <a16:creationId xmlns:a16="http://schemas.microsoft.com/office/drawing/2014/main" id="{8AD1E0C9-2239-43F7-9B6A-7BA071230929}"/>
                </a:ext>
              </a:extLst>
            </p:cNvPr>
            <p:cNvGrpSpPr/>
            <p:nvPr userDrawn="1"/>
          </p:nvGrpSpPr>
          <p:grpSpPr>
            <a:xfrm rot="20047771">
              <a:off x="-1308003" y="2030899"/>
              <a:ext cx="81748" cy="87436"/>
              <a:chOff x="7385721" y="1406190"/>
              <a:chExt cx="194807" cy="206586"/>
            </a:xfrm>
          </p:grpSpPr>
          <p:sp>
            <p:nvSpPr>
              <p:cNvPr id="1900" name="Oval 1899">
                <a:extLst>
                  <a:ext uri="{FF2B5EF4-FFF2-40B4-BE49-F238E27FC236}">
                    <a16:creationId xmlns:a16="http://schemas.microsoft.com/office/drawing/2014/main" id="{6543DD36-0C67-4F22-BF12-2D5BBDB69AF5}"/>
                  </a:ext>
                </a:extLst>
              </p:cNvPr>
              <p:cNvSpPr/>
              <p:nvPr/>
            </p:nvSpPr>
            <p:spPr>
              <a:xfrm>
                <a:off x="7449372" y="1470769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1" name="Oval 1900">
                <a:extLst>
                  <a:ext uri="{FF2B5EF4-FFF2-40B4-BE49-F238E27FC236}">
                    <a16:creationId xmlns:a16="http://schemas.microsoft.com/office/drawing/2014/main" id="{AE96F4C2-5182-43FA-99C7-8FC031522C57}"/>
                  </a:ext>
                </a:extLst>
              </p:cNvPr>
              <p:cNvSpPr/>
              <p:nvPr/>
            </p:nvSpPr>
            <p:spPr>
              <a:xfrm>
                <a:off x="7522629" y="14365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2" name="Oval 1901">
                <a:extLst>
                  <a:ext uri="{FF2B5EF4-FFF2-40B4-BE49-F238E27FC236}">
                    <a16:creationId xmlns:a16="http://schemas.microsoft.com/office/drawing/2014/main" id="{37209F3C-4194-4424-8FA1-54C811B2FD67}"/>
                  </a:ext>
                </a:extLst>
              </p:cNvPr>
              <p:cNvSpPr/>
              <p:nvPr userDrawn="1"/>
            </p:nvSpPr>
            <p:spPr>
              <a:xfrm>
                <a:off x="7553096" y="1482584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3" name="Oval 1902">
                <a:extLst>
                  <a:ext uri="{FF2B5EF4-FFF2-40B4-BE49-F238E27FC236}">
                    <a16:creationId xmlns:a16="http://schemas.microsoft.com/office/drawing/2014/main" id="{220B0F6D-986C-40D1-AD20-475F453AA661}"/>
                  </a:ext>
                </a:extLst>
              </p:cNvPr>
              <p:cNvSpPr/>
              <p:nvPr/>
            </p:nvSpPr>
            <p:spPr>
              <a:xfrm>
                <a:off x="7438976" y="143362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4" name="Oval 1903">
                <a:extLst>
                  <a:ext uri="{FF2B5EF4-FFF2-40B4-BE49-F238E27FC236}">
                    <a16:creationId xmlns:a16="http://schemas.microsoft.com/office/drawing/2014/main" id="{2A1F8A93-E971-45D2-A9C1-2BD7C269462C}"/>
                  </a:ext>
                </a:extLst>
              </p:cNvPr>
              <p:cNvSpPr/>
              <p:nvPr/>
            </p:nvSpPr>
            <p:spPr>
              <a:xfrm>
                <a:off x="7547546" y="152860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5" name="Oval 1904">
                <a:extLst>
                  <a:ext uri="{FF2B5EF4-FFF2-40B4-BE49-F238E27FC236}">
                    <a16:creationId xmlns:a16="http://schemas.microsoft.com/office/drawing/2014/main" id="{9CDB4BB3-4C4F-4560-808D-1E66FB3D4B15}"/>
                  </a:ext>
                </a:extLst>
              </p:cNvPr>
              <p:cNvSpPr/>
              <p:nvPr/>
            </p:nvSpPr>
            <p:spPr>
              <a:xfrm>
                <a:off x="7385721" y="1459077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6" name="Oval 1905">
                <a:extLst>
                  <a:ext uri="{FF2B5EF4-FFF2-40B4-BE49-F238E27FC236}">
                    <a16:creationId xmlns:a16="http://schemas.microsoft.com/office/drawing/2014/main" id="{19DA6E8A-F428-4E8E-8890-8D35F1C29EDF}"/>
                  </a:ext>
                </a:extLst>
              </p:cNvPr>
              <p:cNvSpPr/>
              <p:nvPr/>
            </p:nvSpPr>
            <p:spPr>
              <a:xfrm>
                <a:off x="7398539" y="14979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7" name="Oval 1906">
                <a:extLst>
                  <a:ext uri="{FF2B5EF4-FFF2-40B4-BE49-F238E27FC236}">
                    <a16:creationId xmlns:a16="http://schemas.microsoft.com/office/drawing/2014/main" id="{5D18AA91-B33E-4FF1-A05B-2526A5CC67FC}"/>
                  </a:ext>
                </a:extLst>
              </p:cNvPr>
              <p:cNvSpPr/>
              <p:nvPr/>
            </p:nvSpPr>
            <p:spPr>
              <a:xfrm>
                <a:off x="7401680" y="1547449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8" name="Oval 1907">
                <a:extLst>
                  <a:ext uri="{FF2B5EF4-FFF2-40B4-BE49-F238E27FC236}">
                    <a16:creationId xmlns:a16="http://schemas.microsoft.com/office/drawing/2014/main" id="{0B507C64-763D-4A24-AF5B-D4F9169A9514}"/>
                  </a:ext>
                </a:extLst>
              </p:cNvPr>
              <p:cNvSpPr/>
              <p:nvPr/>
            </p:nvSpPr>
            <p:spPr>
              <a:xfrm>
                <a:off x="7455260" y="1564142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9" name="Oval 1908">
                <a:extLst>
                  <a:ext uri="{FF2B5EF4-FFF2-40B4-BE49-F238E27FC236}">
                    <a16:creationId xmlns:a16="http://schemas.microsoft.com/office/drawing/2014/main" id="{AD6F01D8-E711-4ECB-9AC3-AA4273342809}"/>
                  </a:ext>
                </a:extLst>
              </p:cNvPr>
              <p:cNvSpPr/>
              <p:nvPr/>
            </p:nvSpPr>
            <p:spPr>
              <a:xfrm>
                <a:off x="7515523" y="1585345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0" name="Oval 1909">
                <a:extLst>
                  <a:ext uri="{FF2B5EF4-FFF2-40B4-BE49-F238E27FC236}">
                    <a16:creationId xmlns:a16="http://schemas.microsoft.com/office/drawing/2014/main" id="{9B5351E3-411C-4AE4-A9E7-4D1502FA43FB}"/>
                  </a:ext>
                </a:extLst>
              </p:cNvPr>
              <p:cNvSpPr/>
              <p:nvPr/>
            </p:nvSpPr>
            <p:spPr>
              <a:xfrm>
                <a:off x="7478293" y="1406190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11" name="Straight Connector 1910">
                <a:extLst>
                  <a:ext uri="{FF2B5EF4-FFF2-40B4-BE49-F238E27FC236}">
                    <a16:creationId xmlns:a16="http://schemas.microsoft.com/office/drawing/2014/main" id="{64327ED3-D096-4E09-87B2-434380342C3A}"/>
                  </a:ext>
                </a:extLst>
              </p:cNvPr>
              <p:cNvCxnSpPr>
                <a:cxnSpLocks/>
                <a:stCxn id="1910" idx="4"/>
              </p:cNvCxnSpPr>
              <p:nvPr/>
            </p:nvCxnSpPr>
            <p:spPr>
              <a:xfrm flipH="1">
                <a:off x="7488812" y="1433619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2" name="Straight Connector 1911">
                <a:extLst>
                  <a:ext uri="{FF2B5EF4-FFF2-40B4-BE49-F238E27FC236}">
                    <a16:creationId xmlns:a16="http://schemas.microsoft.com/office/drawing/2014/main" id="{783DCE51-23F5-4BB5-B9E9-4617F9DD5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26" y="1457216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3" name="Straight Connector 1912">
                <a:extLst>
                  <a:ext uri="{FF2B5EF4-FFF2-40B4-BE49-F238E27FC236}">
                    <a16:creationId xmlns:a16="http://schemas.microsoft.com/office/drawing/2014/main" id="{EB917B22-C0BA-43C7-86FD-F52AF5FFB0FF}"/>
                  </a:ext>
                </a:extLst>
              </p:cNvPr>
              <p:cNvCxnSpPr>
                <a:cxnSpLocks/>
                <a:endCxn id="1909" idx="0"/>
              </p:cNvCxnSpPr>
              <p:nvPr userDrawn="1"/>
            </p:nvCxnSpPr>
            <p:spPr>
              <a:xfrm>
                <a:off x="7507456" y="1547281"/>
                <a:ext cx="21783" cy="3806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4" name="Straight Connector 1913">
                <a:extLst>
                  <a:ext uri="{FF2B5EF4-FFF2-40B4-BE49-F238E27FC236}">
                    <a16:creationId xmlns:a16="http://schemas.microsoft.com/office/drawing/2014/main" id="{53DC8193-6A11-4AA6-8AFD-472C2A7C3CC5}"/>
                  </a:ext>
                </a:extLst>
              </p:cNvPr>
              <p:cNvCxnSpPr>
                <a:cxnSpLocks/>
                <a:endCxn id="1907" idx="7"/>
              </p:cNvCxnSpPr>
              <p:nvPr/>
            </p:nvCxnSpPr>
            <p:spPr>
              <a:xfrm flipH="1">
                <a:off x="7425093" y="1534766"/>
                <a:ext cx="27903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5" name="Straight Connector 1914">
                <a:extLst>
                  <a:ext uri="{FF2B5EF4-FFF2-40B4-BE49-F238E27FC236}">
                    <a16:creationId xmlns:a16="http://schemas.microsoft.com/office/drawing/2014/main" id="{54644AD6-3A73-47A6-8458-323DD5632132}"/>
                  </a:ext>
                </a:extLst>
              </p:cNvPr>
              <p:cNvCxnSpPr>
                <a:cxnSpLocks/>
                <a:endCxn id="1900" idx="6"/>
              </p:cNvCxnSpPr>
              <p:nvPr userDrawn="1"/>
            </p:nvCxnSpPr>
            <p:spPr>
              <a:xfrm>
                <a:off x="7412786" y="1475824"/>
                <a:ext cx="122186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6" name="Straight Connector 1915">
                <a:extLst>
                  <a:ext uri="{FF2B5EF4-FFF2-40B4-BE49-F238E27FC236}">
                    <a16:creationId xmlns:a16="http://schemas.microsoft.com/office/drawing/2014/main" id="{6E279BA9-7B71-4678-B468-E0D81FD3B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51" y="1455165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7" name="Straight Connector 1916">
                <a:extLst>
                  <a:ext uri="{FF2B5EF4-FFF2-40B4-BE49-F238E27FC236}">
                    <a16:creationId xmlns:a16="http://schemas.microsoft.com/office/drawing/2014/main" id="{F16F162B-7B46-4B3A-9D4F-BBE469DEF52A}"/>
                  </a:ext>
                </a:extLst>
              </p:cNvPr>
              <p:cNvCxnSpPr>
                <a:cxnSpLocks/>
                <a:endCxn id="1900" idx="6"/>
              </p:cNvCxnSpPr>
              <p:nvPr userDrawn="1"/>
            </p:nvCxnSpPr>
            <p:spPr>
              <a:xfrm flipH="1">
                <a:off x="7534909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8" name="Straight Connector 1917">
                <a:extLst>
                  <a:ext uri="{FF2B5EF4-FFF2-40B4-BE49-F238E27FC236}">
                    <a16:creationId xmlns:a16="http://schemas.microsoft.com/office/drawing/2014/main" id="{60BA22DA-806E-450C-A4C2-72345AAD76AF}"/>
                  </a:ext>
                </a:extLst>
              </p:cNvPr>
              <p:cNvCxnSpPr>
                <a:cxnSpLocks/>
                <a:stCxn id="1900" idx="0"/>
              </p:cNvCxnSpPr>
              <p:nvPr userDrawn="1"/>
            </p:nvCxnSpPr>
            <p:spPr>
              <a:xfrm flipH="1">
                <a:off x="7471060" y="1470775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9" name="Straight Connector 1918">
                <a:extLst>
                  <a:ext uri="{FF2B5EF4-FFF2-40B4-BE49-F238E27FC236}">
                    <a16:creationId xmlns:a16="http://schemas.microsoft.com/office/drawing/2014/main" id="{C556E8DB-2460-42E6-980C-B4962E5673B1}"/>
                  </a:ext>
                </a:extLst>
              </p:cNvPr>
              <p:cNvCxnSpPr>
                <a:cxnSpLocks/>
                <a:stCxn id="1900" idx="2"/>
                <a:endCxn id="1906" idx="6"/>
              </p:cNvCxnSpPr>
              <p:nvPr userDrawn="1"/>
            </p:nvCxnSpPr>
            <p:spPr>
              <a:xfrm flipH="1" flipV="1">
                <a:off x="7426077" y="1511630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20" name="Straight Connector 1919">
                <a:extLst>
                  <a:ext uri="{FF2B5EF4-FFF2-40B4-BE49-F238E27FC236}">
                    <a16:creationId xmlns:a16="http://schemas.microsoft.com/office/drawing/2014/main" id="{F5CC61C9-8B6E-4014-80EA-90948FDD5800}"/>
                  </a:ext>
                </a:extLst>
              </p:cNvPr>
              <p:cNvCxnSpPr>
                <a:cxnSpLocks/>
                <a:endCxn id="1904" idx="1"/>
              </p:cNvCxnSpPr>
              <p:nvPr userDrawn="1"/>
            </p:nvCxnSpPr>
            <p:spPr>
              <a:xfrm>
                <a:off x="7481166" y="1517537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868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F9C8A500-4B81-7B48-A31E-8B8957A3E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F7CA3F-1067-F24A-AC49-D34BAF0EEC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D62869-30B7-9B4F-8192-18507D9EB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9200" y="5407200"/>
            <a:ext cx="3756218" cy="14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CCC59-4C24-6A48-9D5A-52104DDB4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072" t="50777" r="33463"/>
          <a:stretch/>
        </p:blipFill>
        <p:spPr>
          <a:xfrm>
            <a:off x="0" y="0"/>
            <a:ext cx="12192000" cy="399240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426A2-D813-4668-B846-DD006E76D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19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BECC1AF-2988-4AB4-93E1-CF5B1CE82B4A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5CC4F6-0757-4B3C-87C4-C2F950410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2960" t="41940" r="57633"/>
          <a:stretch/>
        </p:blipFill>
        <p:spPr>
          <a:xfrm rot="20836538" flipH="1">
            <a:off x="-798425" y="-1039782"/>
            <a:ext cx="11407289" cy="5977918"/>
          </a:xfrm>
          <a:custGeom>
            <a:avLst/>
            <a:gdLst>
              <a:gd name="connsiteX0" fmla="*/ 10057435 w 11407289"/>
              <a:gd name="connsiteY0" fmla="*/ 0 h 5977918"/>
              <a:gd name="connsiteX1" fmla="*/ 0 w 11407289"/>
              <a:gd name="connsiteY1" fmla="*/ 2271036 h 5977918"/>
              <a:gd name="connsiteX2" fmla="*/ 0 w 11407289"/>
              <a:gd name="connsiteY2" fmla="*/ 5977918 h 5977918"/>
              <a:gd name="connsiteX3" fmla="*/ 11407289 w 11407289"/>
              <a:gd name="connsiteY3" fmla="*/ 5977918 h 59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7289" h="5977918">
                <a:moveTo>
                  <a:pt x="10057435" y="0"/>
                </a:moveTo>
                <a:lnTo>
                  <a:pt x="0" y="2271036"/>
                </a:lnTo>
                <a:lnTo>
                  <a:pt x="0" y="5977918"/>
                </a:lnTo>
                <a:lnTo>
                  <a:pt x="11407289" y="5977918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7F21C2C-15A4-7F45-B0CB-86AEEB9C4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055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E22EDCA-5C28-E347-ACF4-79FD5EE05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05027B8-451C-0745-8CDE-BE69F40B1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C1C3BD2-E178-F345-B79F-1DD61424D982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8705B-688D-4BBE-AFA8-803C008BA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7530E-185C-4015-9C90-EA4D9289A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09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0CEEC2E-124A-4F43-BAB2-FA91BE5909C2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CAC459-CD5F-4270-8F31-936D7597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-1" t="38029" r="58511"/>
          <a:stretch/>
        </p:blipFill>
        <p:spPr>
          <a:xfrm rot="20820000" flipH="1">
            <a:off x="-850331" y="-1600212"/>
            <a:ext cx="12010007" cy="6380624"/>
          </a:xfrm>
          <a:custGeom>
            <a:avLst/>
            <a:gdLst>
              <a:gd name="connsiteX0" fmla="*/ 0 w 12010007"/>
              <a:gd name="connsiteY0" fmla="*/ 2944750 h 6380624"/>
              <a:gd name="connsiteX1" fmla="*/ 0 w 12010007"/>
              <a:gd name="connsiteY1" fmla="*/ 6380624 h 6380624"/>
              <a:gd name="connsiteX2" fmla="*/ 12010007 w 12010007"/>
              <a:gd name="connsiteY2" fmla="*/ 6380624 h 6380624"/>
              <a:gd name="connsiteX3" fmla="*/ 12010007 w 12010007"/>
              <a:gd name="connsiteY3" fmla="*/ 5755018 h 6380624"/>
              <a:gd name="connsiteX4" fmla="*/ 11893580 w 12010007"/>
              <a:gd name="connsiteY4" fmla="*/ 5781898 h 6380624"/>
              <a:gd name="connsiteX5" fmla="*/ 10669867 w 12010007"/>
              <a:gd name="connsiteY5" fmla="*/ 481418 h 6380624"/>
              <a:gd name="connsiteX6" fmla="*/ 0 w 12010007"/>
              <a:gd name="connsiteY6" fmla="*/ 0 h 6380624"/>
              <a:gd name="connsiteX7" fmla="*/ 0 w 12010007"/>
              <a:gd name="connsiteY7" fmla="*/ 193017 h 6380624"/>
              <a:gd name="connsiteX8" fmla="*/ 836047 w 12010007"/>
              <a:gd name="connsiteY8" fmla="*/ 0 h 638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0007" h="6380624">
                <a:moveTo>
                  <a:pt x="0" y="2944750"/>
                </a:moveTo>
                <a:lnTo>
                  <a:pt x="0" y="6380624"/>
                </a:lnTo>
                <a:lnTo>
                  <a:pt x="12010007" y="6380624"/>
                </a:lnTo>
                <a:lnTo>
                  <a:pt x="12010007" y="5755018"/>
                </a:lnTo>
                <a:lnTo>
                  <a:pt x="11893580" y="5781898"/>
                </a:lnTo>
                <a:lnTo>
                  <a:pt x="10669867" y="481418"/>
                </a:lnTo>
                <a:close/>
                <a:moveTo>
                  <a:pt x="0" y="0"/>
                </a:moveTo>
                <a:lnTo>
                  <a:pt x="0" y="193017"/>
                </a:lnTo>
                <a:lnTo>
                  <a:pt x="836047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EA461E-D8BF-5C4F-A437-9C7C874F9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95BE32C-A41F-A240-843B-0AD0696F6938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0B13B9-CAF2-4EC9-A8F3-F68487F92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200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A914C4-D3BA-45F7-9461-428FDE0928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9F15BE-4C55-4B27-97B4-2BDB6EB08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7CB13-19E5-4C77-B31A-083A9D11C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38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9826C-2064-4F91-A3A3-C86CC191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D31-4D3B-4AB0-A929-416CE8A1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84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06F4-133B-44D2-AA79-8FBAC23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B3700-D5D0-420F-B1E0-32686E1D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07320A4-EB7E-45EC-95A1-3FF279231A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28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97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06F4-133B-44D2-AA79-8FBAC23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7CD8B80-CCEF-48AD-BB30-4F73BFBAD6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61101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40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D31-4D3B-4AB0-A929-416CE8A1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79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A3A3EF61-82F0-4FC3-AA94-9B4DC9F8950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1999" cy="11411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2AE35B-3713-4E04-BD23-89F85FEA04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23200" y="100800"/>
            <a:ext cx="2741277" cy="104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0CB6ED-94F4-43D5-A7E6-1775F1190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10000"/>
          </a:blip>
          <a:srcRect l="59157" t="44809"/>
          <a:stretch/>
        </p:blipFill>
        <p:spPr>
          <a:xfrm>
            <a:off x="-1" y="0"/>
            <a:ext cx="7097485" cy="3411301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FCBA9-E3AE-429C-BF56-B86D80AA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282" y="1404000"/>
            <a:ext cx="11095200" cy="46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8000" lvl="0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</a:buBlip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A56D7-EF10-4FA1-90DA-39844C4B5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8282" y="6303600"/>
            <a:ext cx="1051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spc="2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95B33-58AD-4532-AEF7-AB747A04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11095200" cy="7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438B1-686C-4712-929D-42CEBCEA70E0}"/>
              </a:ext>
            </a:extLst>
          </p:cNvPr>
          <p:cNvSpPr txBox="1"/>
          <p:nvPr userDrawn="1"/>
        </p:nvSpPr>
        <p:spPr>
          <a:xfrm>
            <a:off x="466724" y="6677999"/>
            <a:ext cx="10593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</a:rPr>
              <a:t>Veeva ID: GB-48312</a:t>
            </a:r>
            <a:r>
              <a:rPr lang="en-GB" sz="900" dirty="0">
                <a:solidFill>
                  <a:schemeClr val="tx1"/>
                </a:solidFill>
              </a:rPr>
              <a:t>; date of preparation: September 2023. © 2023 AstraZeneca. All Rights Reserved. This information is intended for healthcare professionals only. EpiCentral is sponsored and developed by AstraZeneca. 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79D0E3C8-8AD1-740B-2867-116369248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7"/>
          <a:stretch/>
        </p:blipFill>
        <p:spPr>
          <a:xfrm>
            <a:off x="10889673" y="6278208"/>
            <a:ext cx="1302326" cy="4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8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1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9"/>
        </a:buBlip>
        <a:defRPr lang="en-US" sz="2000" b="0" i="0" kern="1200" dirty="0" smtClean="0">
          <a:solidFill>
            <a:schemeClr val="tx1"/>
          </a:solidFill>
          <a:latin typeface="Calibri" panose="020F0502020204030204" pitchFamily="34" charset="0"/>
          <a:ea typeface="Roboto" panose="02000000000000000000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3840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93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09AC-9653-7473-012D-D5B39FA4E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Features of airway remodelling and the role </a:t>
            </a:r>
            <a:br>
              <a:rPr lang="en-GB"/>
            </a:br>
            <a:r>
              <a:rPr lang="en-GB"/>
              <a:t>of epithelial cytokines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3727F-831B-D387-AB5A-434EF98F36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Learn more about the histological features of airway remodelling in asthma and their associations with </a:t>
            </a:r>
            <a:br>
              <a:rPr lang="en-GB"/>
            </a:br>
            <a:r>
              <a:rPr lang="en-GB"/>
              <a:t>epithelial cytokines</a:t>
            </a:r>
          </a:p>
        </p:txBody>
      </p:sp>
    </p:spTree>
    <p:extLst>
      <p:ext uri="{BB962C8B-B14F-4D97-AF65-F5344CB8AC3E}">
        <p14:creationId xmlns:p14="http://schemas.microsoft.com/office/powerpoint/2010/main" val="117078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8C8FBBF8-591C-A15B-7162-D9DC23C0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Features of airway remodelling in asthma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DE429E8-1230-E316-B40B-0E7F69F4C5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Figure adapted from Hsieh A, et al. Front Physiol 2023;14:1113100</a:t>
            </a:r>
          </a:p>
          <a:p>
            <a:r>
              <a:rPr lang="en-GB"/>
              <a:t>1. Hsieh A, et al. Front Physiol 2023;14:1113100; 2. Varricchi G, et al. Allergy 2022;77:3538–3552; 3. Hough KP, et al. Front Med 2020;7:191</a:t>
            </a:r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2476E36A-924E-7B56-72A5-3B34642D00A8}"/>
              </a:ext>
            </a:extLst>
          </p:cNvPr>
          <p:cNvSpPr/>
          <p:nvPr/>
        </p:nvSpPr>
        <p:spPr>
          <a:xfrm>
            <a:off x="480075" y="2164514"/>
            <a:ext cx="3536902" cy="300000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Airway remodelling is </a:t>
            </a:r>
            <a:r>
              <a:rPr lang="en-GB" b="1">
                <a:solidFill>
                  <a:schemeClr val="tx2"/>
                </a:solidFill>
              </a:rPr>
              <a:t>heterogeneous</a:t>
            </a:r>
            <a:r>
              <a:rPr lang="en-GB">
                <a:solidFill>
                  <a:schemeClr val="tx1"/>
                </a:solidFill>
              </a:rPr>
              <a:t> and can be observed across the spectrum </a:t>
            </a:r>
            <a:br>
              <a:rPr lang="en-GB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of asthma severity</a:t>
            </a:r>
            <a:r>
              <a:rPr lang="en-GB" baseline="30000">
                <a:solidFill>
                  <a:schemeClr val="tx1"/>
                </a:solidFill>
              </a:rPr>
              <a:t>1</a:t>
            </a:r>
          </a:p>
          <a:p>
            <a:pPr marL="180975" indent="-180975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In asthma, airway remodelling refers to structural changes that can occur in both the </a:t>
            </a:r>
            <a:r>
              <a:rPr lang="en-GB" b="1">
                <a:solidFill>
                  <a:schemeClr val="tx2"/>
                </a:solidFill>
              </a:rPr>
              <a:t>small and large airways</a:t>
            </a:r>
            <a:r>
              <a:rPr lang="en-GB" b="1" baseline="30000">
                <a:solidFill>
                  <a:schemeClr val="tx2"/>
                </a:solidFill>
              </a:rPr>
              <a:t>2</a:t>
            </a:r>
          </a:p>
          <a:p>
            <a:pPr marL="180975" indent="-180975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These structural changes </a:t>
            </a:r>
            <a:br>
              <a:rPr lang="en-GB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are orchestrated by crosstalk between a variety of </a:t>
            </a:r>
            <a:r>
              <a:rPr lang="en-GB" b="1">
                <a:solidFill>
                  <a:schemeClr val="tx2"/>
                </a:solidFill>
              </a:rPr>
              <a:t>immune </a:t>
            </a:r>
            <a:br>
              <a:rPr lang="en-GB" b="1">
                <a:solidFill>
                  <a:schemeClr val="tx2"/>
                </a:solidFill>
              </a:rPr>
            </a:br>
            <a:r>
              <a:rPr lang="en-GB" b="1">
                <a:solidFill>
                  <a:schemeClr val="tx2"/>
                </a:solidFill>
              </a:rPr>
              <a:t>and non-immune cells</a:t>
            </a:r>
            <a:r>
              <a:rPr lang="en-GB" b="1">
                <a:solidFill>
                  <a:srgbClr val="FF0000"/>
                </a:solidFill>
              </a:rPr>
              <a:t> </a:t>
            </a:r>
            <a:r>
              <a:rPr lang="en-GB">
                <a:solidFill>
                  <a:schemeClr val="tx1"/>
                </a:solidFill>
              </a:rPr>
              <a:t>within </a:t>
            </a:r>
            <a:br>
              <a:rPr lang="en-GB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the airway wall and submucosa</a:t>
            </a:r>
            <a:r>
              <a:rPr lang="en-GB" baseline="30000">
                <a:solidFill>
                  <a:schemeClr val="tx1"/>
                </a:solidFill>
              </a:rPr>
              <a:t>2,3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42BA9F-E795-C334-1D17-CC585E3390A5}"/>
              </a:ext>
            </a:extLst>
          </p:cNvPr>
          <p:cNvGrpSpPr/>
          <p:nvPr/>
        </p:nvGrpSpPr>
        <p:grpSpPr>
          <a:xfrm>
            <a:off x="4262768" y="1294858"/>
            <a:ext cx="7545851" cy="4713546"/>
            <a:chOff x="4262768" y="1231060"/>
            <a:chExt cx="7545851" cy="471354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0C365C3-927A-2343-0BA6-7F4A4BCD7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9" t="13352" r="41541" b="4490"/>
            <a:stretch/>
          </p:blipFill>
          <p:spPr bwMode="auto">
            <a:xfrm>
              <a:off x="4262768" y="1405282"/>
              <a:ext cx="4155572" cy="4155572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D352ACD-C039-B7C5-5066-885F4CF701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4258" y="1441499"/>
              <a:ext cx="864017" cy="19676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592DC4-2C60-C7C4-058F-1CA4B1F54EF9}"/>
                </a:ext>
              </a:extLst>
            </p:cNvPr>
            <p:cNvSpPr/>
            <p:nvPr/>
          </p:nvSpPr>
          <p:spPr>
            <a:xfrm>
              <a:off x="7541012" y="1231060"/>
              <a:ext cx="1402376" cy="38134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>
                  <a:ln>
                    <a:noFill/>
                  </a:ln>
                  <a:solidFill>
                    <a:srgbClr val="59099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Angiogenesis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4084A3-8A83-145B-A579-34F4F7FB9D1F}"/>
                </a:ext>
              </a:extLst>
            </p:cNvPr>
            <p:cNvSpPr/>
            <p:nvPr/>
          </p:nvSpPr>
          <p:spPr>
            <a:xfrm>
              <a:off x="8589491" y="1717817"/>
              <a:ext cx="2290060" cy="49741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dirty="0">
                  <a:ln>
                    <a:noFill/>
                  </a:ln>
                  <a:solidFill>
                    <a:srgbClr val="59099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Altered epithelial barrier</a:t>
              </a:r>
              <a:endParaRPr kumimoji="0" lang="en-GB" sz="1400" b="0" i="1" u="none" strike="noStrike" kern="1200" cap="none" spc="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76BE15-3A69-2E80-03BD-4D3EDE79D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3979" y="2023440"/>
              <a:ext cx="1873327" cy="74453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DEC242-5087-6411-4305-0AECB504DBB0}"/>
                </a:ext>
              </a:extLst>
            </p:cNvPr>
            <p:cNvSpPr/>
            <p:nvPr/>
          </p:nvSpPr>
          <p:spPr>
            <a:xfrm>
              <a:off x="9432836" y="2219718"/>
              <a:ext cx="1829794" cy="49741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>
                  <a:ln>
                    <a:noFill/>
                  </a:ln>
                  <a:solidFill>
                    <a:srgbClr val="59099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Increased airway smooth muscle mass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E03BAC-137D-01EB-98D0-33519A313CA2}"/>
                </a:ext>
              </a:extLst>
            </p:cNvPr>
            <p:cNvSpPr/>
            <p:nvPr/>
          </p:nvSpPr>
          <p:spPr>
            <a:xfrm>
              <a:off x="8569194" y="2854752"/>
              <a:ext cx="1402376" cy="49741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>
                  <a:ln>
                    <a:noFill/>
                  </a:ln>
                  <a:solidFill>
                    <a:srgbClr val="59099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Mucus plugging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B8C04A-03C4-5C79-171A-875D3AAF8490}"/>
                </a:ext>
              </a:extLst>
            </p:cNvPr>
            <p:cNvSpPr/>
            <p:nvPr/>
          </p:nvSpPr>
          <p:spPr>
            <a:xfrm>
              <a:off x="9978825" y="3257914"/>
              <a:ext cx="1829794" cy="49741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>
                  <a:ln>
                    <a:noFill/>
                  </a:ln>
                  <a:solidFill>
                    <a:srgbClr val="59099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Basement membrane thickening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46BA254-74A5-5CB8-6A06-AFCF5029517D}"/>
                </a:ext>
              </a:extLst>
            </p:cNvPr>
            <p:cNvSpPr/>
            <p:nvPr/>
          </p:nvSpPr>
          <p:spPr>
            <a:xfrm>
              <a:off x="8909923" y="3930379"/>
              <a:ext cx="1402376" cy="49741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>
                  <a:ln>
                    <a:noFill/>
                  </a:ln>
                  <a:solidFill>
                    <a:srgbClr val="59099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Goblet cell hyperplasia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8" name="Rectangle 2047">
              <a:extLst>
                <a:ext uri="{FF2B5EF4-FFF2-40B4-BE49-F238E27FC236}">
                  <a16:creationId xmlns:a16="http://schemas.microsoft.com/office/drawing/2014/main" id="{8828B880-9D36-88EA-084B-D268B3A89E80}"/>
                </a:ext>
              </a:extLst>
            </p:cNvPr>
            <p:cNvSpPr/>
            <p:nvPr/>
          </p:nvSpPr>
          <p:spPr>
            <a:xfrm>
              <a:off x="8335312" y="4603303"/>
              <a:ext cx="1402376" cy="49741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>
                  <a:ln>
                    <a:noFill/>
                  </a:ln>
                  <a:solidFill>
                    <a:srgbClr val="59099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Subepithelial fibrosis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49" name="Straight Arrow Connector 2048">
              <a:extLst>
                <a:ext uri="{FF2B5EF4-FFF2-40B4-BE49-F238E27FC236}">
                  <a16:creationId xmlns:a16="http://schemas.microsoft.com/office/drawing/2014/main" id="{435CB69A-5B8F-F142-6ABF-15893ACE3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6760" y="2469814"/>
              <a:ext cx="1866076" cy="36143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1" name="Straight Arrow Connector 2060">
              <a:extLst>
                <a:ext uri="{FF2B5EF4-FFF2-40B4-BE49-F238E27FC236}">
                  <a16:creationId xmlns:a16="http://schemas.microsoft.com/office/drawing/2014/main" id="{757CE92E-A872-C829-CB28-702542157F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2882" y="3113281"/>
              <a:ext cx="2020582" cy="19972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5" name="Straight Arrow Connector 2064">
              <a:extLst>
                <a:ext uri="{FF2B5EF4-FFF2-40B4-BE49-F238E27FC236}">
                  <a16:creationId xmlns:a16="http://schemas.microsoft.com/office/drawing/2014/main" id="{E67F1421-D016-8652-0B3A-FFA5428A8D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7412" y="3469447"/>
              <a:ext cx="2764158" cy="6245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0" name="Straight Arrow Connector 2069">
              <a:extLst>
                <a:ext uri="{FF2B5EF4-FFF2-40B4-BE49-F238E27FC236}">
                  <a16:creationId xmlns:a16="http://schemas.microsoft.com/office/drawing/2014/main" id="{142A2ADE-4997-D869-9092-7F720CC8CD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0827" y="3738358"/>
              <a:ext cx="1879096" cy="44701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3" name="Straight Arrow Connector 2072">
              <a:extLst>
                <a:ext uri="{FF2B5EF4-FFF2-40B4-BE49-F238E27FC236}">
                  <a16:creationId xmlns:a16="http://schemas.microsoft.com/office/drawing/2014/main" id="{756BE9DA-A48E-47C5-74F7-64FF0095C4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8641" y="4379128"/>
              <a:ext cx="1117527" cy="46391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1" name="Rectangle 2080">
              <a:extLst>
                <a:ext uri="{FF2B5EF4-FFF2-40B4-BE49-F238E27FC236}">
                  <a16:creationId xmlns:a16="http://schemas.microsoft.com/office/drawing/2014/main" id="{215963DF-9D67-9B82-5009-90C35BD4E9D6}"/>
                </a:ext>
              </a:extLst>
            </p:cNvPr>
            <p:cNvSpPr/>
            <p:nvPr/>
          </p:nvSpPr>
          <p:spPr>
            <a:xfrm>
              <a:off x="4672358" y="5563262"/>
              <a:ext cx="1402376" cy="38134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Non-asthmatic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2" name="Rectangle 2081">
              <a:extLst>
                <a:ext uri="{FF2B5EF4-FFF2-40B4-BE49-F238E27FC236}">
                  <a16:creationId xmlns:a16="http://schemas.microsoft.com/office/drawing/2014/main" id="{2784F60F-15D4-130C-CC20-81FDBFB89A8A}"/>
                </a:ext>
              </a:extLst>
            </p:cNvPr>
            <p:cNvSpPr/>
            <p:nvPr/>
          </p:nvSpPr>
          <p:spPr>
            <a:xfrm>
              <a:off x="6357047" y="5563262"/>
              <a:ext cx="1402376" cy="38134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>
                  <a:solidFill>
                    <a:schemeClr val="tx1"/>
                  </a:solidFill>
                  <a:latin typeface="Calibri"/>
                  <a:sym typeface="Symbol" panose="05050102010706020507" pitchFamily="18" charset="2"/>
                </a:rPr>
                <a:t>Fatal asthma</a:t>
              </a:r>
              <a:endParaRPr kumimoji="0" lang="en-GB" sz="1400" b="0" i="1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F1B0203-E5DE-ED7C-242E-EBBFEEA77BFB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38BAEAC-A895-4A01-AB9B-F6141799970D}" type="slidenum">
              <a:rPr lang="en-GB" sz="900" b="1" smtClean="0"/>
              <a:pPr algn="ctr"/>
              <a:t>2</a:t>
            </a:fld>
            <a:endParaRPr lang="en-GB" sz="900" b="1"/>
          </a:p>
        </p:txBody>
      </p:sp>
    </p:spTree>
    <p:extLst>
      <p:ext uri="{BB962C8B-B14F-4D97-AF65-F5344CB8AC3E}">
        <p14:creationId xmlns:p14="http://schemas.microsoft.com/office/powerpoint/2010/main" val="165810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DB6CB-3590-B1BA-670B-3C41D763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Structural consequences of airway remodelling</a:t>
            </a:r>
          </a:p>
        </p:txBody>
      </p:sp>
      <p:sp>
        <p:nvSpPr>
          <p:cNvPr id="3086" name="Content Placeholder 3085">
            <a:extLst>
              <a:ext uri="{FF2B5EF4-FFF2-40B4-BE49-F238E27FC236}">
                <a16:creationId xmlns:a16="http://schemas.microsoft.com/office/drawing/2014/main" id="{31D98A07-ACAD-406E-5398-A20DA0265B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5512"/>
            <a:ext cx="9910762" cy="443887"/>
          </a:xfrm>
        </p:spPr>
        <p:txBody>
          <a:bodyPr/>
          <a:lstStyle/>
          <a:p>
            <a:r>
              <a:rPr lang="en-GB" dirty="0"/>
              <a:t>Images adapted from Rosen Y. Bronchial goblet cell hyperplasia. 2009. In: Atlas of pulmonary pathology. Available from: https://www.flickr.com/photos/pulmonary_pathology/3705951876 (Accessed 6 April 2023), </a:t>
            </a:r>
            <a:r>
              <a:rPr lang="en-GB" dirty="0" err="1"/>
              <a:t>Shifren</a:t>
            </a:r>
            <a:r>
              <a:rPr lang="en-GB" dirty="0"/>
              <a:t> A, et al. J Allergy (Cairo) 2012;2012:316049, </a:t>
            </a:r>
            <a:r>
              <a:rPr lang="en-GB" dirty="0" err="1"/>
              <a:t>Doeing</a:t>
            </a:r>
            <a:r>
              <a:rPr lang="en-GB" dirty="0"/>
              <a:t> DC, Solway J. J Apply </a:t>
            </a:r>
            <a:r>
              <a:rPr lang="en-GB" dirty="0" err="1"/>
              <a:t>Physiol</a:t>
            </a:r>
            <a:r>
              <a:rPr lang="en-GB" dirty="0"/>
              <a:t> (1985) 2013;114:834–843, Kubo T, et al. Lab Invest 2019;99:158–168, Gordon IO, et al. Arch </a:t>
            </a:r>
            <a:r>
              <a:rPr lang="en-GB" dirty="0" err="1"/>
              <a:t>Pathol</a:t>
            </a:r>
            <a:r>
              <a:rPr lang="en-GB" dirty="0"/>
              <a:t> Lab Med 2009;133:1096–1105 and Galambos C, et al. Ann Am </a:t>
            </a:r>
            <a:r>
              <a:rPr lang="en-GB" dirty="0" err="1"/>
              <a:t>Thorac</a:t>
            </a:r>
            <a:r>
              <a:rPr lang="en-GB" dirty="0"/>
              <a:t> Soc 2018;15:1359–1362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Bartemes</a:t>
            </a:r>
            <a:r>
              <a:rPr lang="en-GB" dirty="0"/>
              <a:t> KR, Kita H. Clin Immunol 2012;143:222–235; 2. Holgate ST. Immunol Rev 2011;242:205–219; 3. </a:t>
            </a:r>
            <a:r>
              <a:rPr lang="en-GB" dirty="0" err="1"/>
              <a:t>Doeing</a:t>
            </a:r>
            <a:r>
              <a:rPr lang="en-GB" dirty="0"/>
              <a:t> DC, Solway J. J </a:t>
            </a:r>
            <a:r>
              <a:rPr lang="en-GB" dirty="0" err="1"/>
              <a:t>Appl</a:t>
            </a:r>
            <a:r>
              <a:rPr lang="en-GB" dirty="0"/>
              <a:t> </a:t>
            </a:r>
            <a:r>
              <a:rPr lang="en-GB" dirty="0" err="1"/>
              <a:t>Physiol</a:t>
            </a:r>
            <a:r>
              <a:rPr lang="en-GB" dirty="0"/>
              <a:t> 2013;114:834–843; 4. Yang Y, et al. Clin Respir J 2021;15:1027–1045; </a:t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Calvén</a:t>
            </a:r>
            <a:r>
              <a:rPr lang="en-GB" dirty="0"/>
              <a:t> J, et al. Int J Mol Sci 2020;21:8907; 6. Cohen L, et al. Am J Respir Crit Care Med 2007;176:138–145; 7. </a:t>
            </a:r>
            <a:r>
              <a:rPr lang="en-GB" dirty="0" err="1"/>
              <a:t>Keglowich</a:t>
            </a:r>
            <a:r>
              <a:rPr lang="en-GB" dirty="0"/>
              <a:t> LF, Borger P. Open Respir Med J 2015;9:70–80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8D1A9F-80DF-F537-7C37-4E161C7FE8D9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38BAEAC-A895-4A01-AB9B-F6141799970D}" type="slidenum">
              <a:rPr lang="en-GB" sz="900" b="1" smtClean="0"/>
              <a:pPr algn="ctr"/>
              <a:t>3</a:t>
            </a:fld>
            <a:endParaRPr lang="en-GB" sz="900" b="1"/>
          </a:p>
        </p:txBody>
      </p:sp>
      <p:pic>
        <p:nvPicPr>
          <p:cNvPr id="4" name="Picture 3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A6C70DAD-F3D7-A56B-25B9-12B29BDD2F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1" t="1" r="25904" b="38996"/>
          <a:stretch/>
        </p:blipFill>
        <p:spPr>
          <a:xfrm>
            <a:off x="517983" y="4170681"/>
            <a:ext cx="1194958" cy="1185079"/>
          </a:xfrm>
          <a:prstGeom prst="ellipse">
            <a:avLst/>
          </a:prstGeom>
          <a:ln>
            <a:solidFill>
              <a:schemeClr val="tx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493D2A-B15C-05F3-2072-A76357F8CB5B}"/>
              </a:ext>
            </a:extLst>
          </p:cNvPr>
          <p:cNvSpPr/>
          <p:nvPr/>
        </p:nvSpPr>
        <p:spPr>
          <a:xfrm>
            <a:off x="157089" y="1755641"/>
            <a:ext cx="1929082" cy="7386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Goblet cell metaplasia </a:t>
            </a:r>
            <a:b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</a:b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and </a:t>
            </a:r>
            <a:r>
              <a:rPr lang="en-GB" sz="1400" b="1">
                <a:solidFill>
                  <a:srgbClr val="590995"/>
                </a:solidFill>
                <a:latin typeface="Calibri"/>
                <a:sym typeface="Symbol" panose="05050102010706020507" pitchFamily="18" charset="2"/>
              </a:rPr>
              <a:t>increased</a:t>
            </a: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 </a:t>
            </a: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</a:rPr>
              <a:t>mucus production</a:t>
            </a:r>
            <a:r>
              <a:rPr kumimoji="0" lang="en-GB" sz="1400" b="1" i="0" u="none" strike="noStrike" kern="1200" cap="none" spc="0" normalizeH="0" baseline="3000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</a:rPr>
              <a:t>1,2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D0944B-F7FE-17AC-32C4-922F2C876CB5}"/>
              </a:ext>
            </a:extLst>
          </p:cNvPr>
          <p:cNvSpPr/>
          <p:nvPr/>
        </p:nvSpPr>
        <p:spPr>
          <a:xfrm>
            <a:off x="1955968" y="1863363"/>
            <a:ext cx="2294776" cy="5232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590995"/>
                </a:solidFill>
                <a:latin typeface="Calibri"/>
                <a:sym typeface="Symbol" panose="05050102010706020507" pitchFamily="18" charset="2"/>
              </a:rPr>
              <a:t>Increased basal</a:t>
            </a: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 </a:t>
            </a:r>
            <a:b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</a:b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membrane</a:t>
            </a: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</a:rPr>
              <a:t> thickness</a:t>
            </a:r>
            <a:r>
              <a:rPr kumimoji="0" lang="en-GB" sz="1400" b="1" i="0" u="none" strike="noStrike" kern="1200" cap="none" spc="0" normalizeH="0" baseline="3000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</a:rPr>
              <a:t>1,2</a:t>
            </a:r>
            <a:endParaRPr kumimoji="0" lang="en-GB" sz="1400" b="1" i="0" u="none" strike="sngStrike" kern="1200" cap="none" spc="0" normalizeH="0" baseline="30000">
              <a:ln>
                <a:noFill/>
              </a:ln>
              <a:solidFill>
                <a:srgbClr val="590995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076" name="Picture 4" descr="(c) ">
            <a:extLst>
              <a:ext uri="{FF2B5EF4-FFF2-40B4-BE49-F238E27FC236}">
                <a16:creationId xmlns:a16="http://schemas.microsoft.com/office/drawing/2014/main" id="{0F45F570-E93D-2E17-E9FD-962933BB7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7" t="24600" r="25813" b="10543"/>
          <a:stretch/>
        </p:blipFill>
        <p:spPr bwMode="auto">
          <a:xfrm>
            <a:off x="2511833" y="4170680"/>
            <a:ext cx="1194959" cy="1185080"/>
          </a:xfrm>
          <a:prstGeom prst="ellipse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978E66-276F-F41A-2E7E-719F336F9996}"/>
              </a:ext>
            </a:extLst>
          </p:cNvPr>
          <p:cNvSpPr/>
          <p:nvPr/>
        </p:nvSpPr>
        <p:spPr>
          <a:xfrm>
            <a:off x="3825196" y="1755641"/>
            <a:ext cx="2580997" cy="73866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Airway smooth </a:t>
            </a:r>
            <a:b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</a:b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muscle hyperplasia </a:t>
            </a:r>
            <a:b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</a:b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and hypertrophy</a:t>
            </a:r>
            <a:r>
              <a:rPr lang="en-GB" sz="1400" b="1" baseline="30000">
                <a:solidFill>
                  <a:srgbClr val="590995"/>
                </a:solidFill>
                <a:latin typeface="Calibri"/>
                <a:sym typeface="Symbol" panose="05050102010706020507" pitchFamily="18" charset="2"/>
              </a:rPr>
              <a:t>3</a:t>
            </a:r>
            <a:endParaRPr kumimoji="0" lang="en-GB" sz="1400" b="1" i="0" u="none" strike="noStrike" kern="1200" cap="none" spc="0" normalizeH="0" baseline="30000">
              <a:ln>
                <a:noFill/>
              </a:ln>
              <a:solidFill>
                <a:srgbClr val="590995"/>
              </a:solidFill>
              <a:effectLst/>
              <a:uLnTx/>
              <a:uFillTx/>
              <a:latin typeface="Calibri"/>
              <a:sym typeface="Symbol" panose="05050102010706020507" pitchFamily="18" charset="2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1D5AAC43-5B0F-D4B8-3962-063853CBA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6" t="71518" r="-86" b="7247"/>
          <a:stretch/>
        </p:blipFill>
        <p:spPr bwMode="auto">
          <a:xfrm>
            <a:off x="4517092" y="4170681"/>
            <a:ext cx="1194958" cy="1185079"/>
          </a:xfrm>
          <a:prstGeom prst="ellipse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30D714-2F4F-FE8A-9AB8-14EBA1B61704}"/>
              </a:ext>
            </a:extLst>
          </p:cNvPr>
          <p:cNvSpPr/>
          <p:nvPr/>
        </p:nvSpPr>
        <p:spPr>
          <a:xfrm>
            <a:off x="5827807" y="1971085"/>
            <a:ext cx="2580970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Epithelial </a:t>
            </a:r>
            <a:r>
              <a:rPr lang="en-GB" sz="1400" b="1">
                <a:solidFill>
                  <a:srgbClr val="590995"/>
                </a:solidFill>
                <a:latin typeface="Calibri"/>
                <a:sym typeface="Symbol" panose="05050102010706020507" pitchFamily="18" charset="2"/>
              </a:rPr>
              <a:t>shedding</a:t>
            </a:r>
            <a:r>
              <a:rPr kumimoji="0" lang="en-GB" sz="1400" b="1" i="0" u="none" strike="noStrike" kern="1200" cap="none" spc="0" normalizeH="0" baseline="3000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sym typeface="Symbol" panose="05050102010706020507" pitchFamily="18" charset="2"/>
              </a:rPr>
              <a:t>2,4,5</a:t>
            </a:r>
            <a:endParaRPr lang="en-GB" sz="1400" b="1">
              <a:solidFill>
                <a:srgbClr val="590995"/>
              </a:solidFill>
              <a:latin typeface="Calibri"/>
              <a:sym typeface="Symbol" panose="05050102010706020507" pitchFamily="18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88211-AD2D-8DD5-2AA6-CEB1811B818B}"/>
              </a:ext>
            </a:extLst>
          </p:cNvPr>
          <p:cNvSpPr/>
          <p:nvPr/>
        </p:nvSpPr>
        <p:spPr>
          <a:xfrm>
            <a:off x="8170346" y="1755641"/>
            <a:ext cx="1928290" cy="73866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Subepithelial </a:t>
            </a:r>
            <a:r>
              <a:rPr lang="en-GB" sz="1400" b="1">
                <a:solidFill>
                  <a:srgbClr val="590995"/>
                </a:solidFill>
                <a:latin typeface="Calibri"/>
                <a:sym typeface="Symbol" panose="05050102010706020507" pitchFamily="18" charset="2"/>
              </a:rPr>
              <a:t>fibrosis</a:t>
            </a:r>
            <a:r>
              <a:rPr lang="en-GB" sz="1400" b="1" baseline="30000">
                <a:solidFill>
                  <a:srgbClr val="590995"/>
                </a:solidFill>
                <a:latin typeface="Calibri"/>
                <a:sym typeface="Symbol" panose="05050102010706020507" pitchFamily="18" charset="2"/>
              </a:rPr>
              <a:t>2,6</a:t>
            </a:r>
            <a:endParaRPr kumimoji="0" lang="en-GB" sz="1400" b="1" i="0" u="none" strike="noStrike" kern="1200" cap="none" spc="0" normalizeH="0" baseline="30000">
              <a:ln>
                <a:noFill/>
              </a:ln>
              <a:solidFill>
                <a:srgbClr val="590995"/>
              </a:solidFill>
              <a:effectLst/>
              <a:uLnTx/>
              <a:uFillTx/>
              <a:latin typeface="Calibri"/>
              <a:ea typeface="+mn-ea"/>
              <a:cs typeface="+mn-cs"/>
              <a:sym typeface="Symbol" panose="05050102010706020507" pitchFamily="18" charset="2"/>
            </a:endParaRPr>
          </a:p>
        </p:txBody>
      </p:sp>
      <p:pic>
        <p:nvPicPr>
          <p:cNvPr id="3082" name="Picture 10" descr="Fig. 1">
            <a:extLst>
              <a:ext uri="{FF2B5EF4-FFF2-40B4-BE49-F238E27FC236}">
                <a16:creationId xmlns:a16="http://schemas.microsoft.com/office/drawing/2014/main" id="{7DBBF30A-B9C8-9D10-1955-B9C525BC5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25755" r="65289" b="56011"/>
          <a:stretch/>
        </p:blipFill>
        <p:spPr bwMode="auto">
          <a:xfrm>
            <a:off x="6533905" y="4170681"/>
            <a:ext cx="1194958" cy="1185079"/>
          </a:xfrm>
          <a:prstGeom prst="ellipse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6DAAAF3-6D87-A16A-665B-F05B4BBEE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13209" r="63092" b="66555"/>
          <a:stretch/>
        </p:blipFill>
        <p:spPr bwMode="auto">
          <a:xfrm>
            <a:off x="8533805" y="4167501"/>
            <a:ext cx="1201370" cy="1191439"/>
          </a:xfrm>
          <a:prstGeom prst="ellipse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D42E41-F6DE-A392-29FA-C5AB9CD5E8E1}"/>
              </a:ext>
            </a:extLst>
          </p:cNvPr>
          <p:cNvCxnSpPr>
            <a:cxnSpLocks/>
          </p:cNvCxnSpPr>
          <p:nvPr/>
        </p:nvCxnSpPr>
        <p:spPr>
          <a:xfrm>
            <a:off x="2065872" y="1815940"/>
            <a:ext cx="0" cy="36834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038CEC-4EA4-96EE-C3DD-EC5B5A6C660A}"/>
              </a:ext>
            </a:extLst>
          </p:cNvPr>
          <p:cNvCxnSpPr>
            <a:cxnSpLocks/>
          </p:cNvCxnSpPr>
          <p:nvPr/>
        </p:nvCxnSpPr>
        <p:spPr>
          <a:xfrm>
            <a:off x="4086752" y="1815940"/>
            <a:ext cx="0" cy="36834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CD4A51-6B09-BE3D-2368-670B76C51072}"/>
              </a:ext>
            </a:extLst>
          </p:cNvPr>
          <p:cNvCxnSpPr>
            <a:cxnSpLocks/>
          </p:cNvCxnSpPr>
          <p:nvPr/>
        </p:nvCxnSpPr>
        <p:spPr>
          <a:xfrm>
            <a:off x="6107632" y="1823731"/>
            <a:ext cx="0" cy="36834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F786DE-843D-18CC-3E1F-075BF35861A4}"/>
              </a:ext>
            </a:extLst>
          </p:cNvPr>
          <p:cNvCxnSpPr>
            <a:cxnSpLocks/>
          </p:cNvCxnSpPr>
          <p:nvPr/>
        </p:nvCxnSpPr>
        <p:spPr>
          <a:xfrm>
            <a:off x="8128512" y="1815940"/>
            <a:ext cx="0" cy="36834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9221E00-0C81-59EA-2182-15799B5C2F17}"/>
              </a:ext>
            </a:extLst>
          </p:cNvPr>
          <p:cNvSpPr/>
          <p:nvPr/>
        </p:nvSpPr>
        <p:spPr>
          <a:xfrm>
            <a:off x="186669" y="3470630"/>
            <a:ext cx="1929082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Airway blockage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47AE84-7CD9-56A5-404F-9E0AB93E0927}"/>
              </a:ext>
            </a:extLst>
          </p:cNvPr>
          <p:cNvSpPr/>
          <p:nvPr/>
        </p:nvSpPr>
        <p:spPr>
          <a:xfrm>
            <a:off x="1955968" y="3255186"/>
            <a:ext cx="2294776" cy="73866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</a:rPr>
              <a:t>Increased matrix </a:t>
            </a:r>
            <a:b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</a:rPr>
              <a:t>deposition </a:t>
            </a:r>
            <a:r>
              <a:rPr lang="en-GB" sz="1400" b="1">
                <a:solidFill>
                  <a:srgbClr val="656665"/>
                </a:solidFill>
                <a:latin typeface="Calibri"/>
                <a:sym typeface="Wingdings" panose="05000000000000000000" pitchFamily="2" charset="2"/>
              </a:rPr>
              <a:t>leads to</a:t>
            </a: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</a:rPr>
              <a:t> </a:t>
            </a:r>
            <a:b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</a:rPr>
              <a:t>airway narrowing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0E5287-1859-B9B0-FC9A-9014D6BCAF5F}"/>
              </a:ext>
            </a:extLst>
          </p:cNvPr>
          <p:cNvSpPr/>
          <p:nvPr/>
        </p:nvSpPr>
        <p:spPr>
          <a:xfrm>
            <a:off x="3823184" y="3362908"/>
            <a:ext cx="2580997" cy="5232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Promotes airway hyperresponsiveness</a:t>
            </a:r>
            <a:endParaRPr kumimoji="0" lang="en-GB" sz="1400" b="1" u="none" strike="noStrike" kern="1200" cap="none" spc="0" normalizeH="0" baseline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D62C12-224D-E298-D80E-122C34D5135E}"/>
              </a:ext>
            </a:extLst>
          </p:cNvPr>
          <p:cNvSpPr/>
          <p:nvPr/>
        </p:nvSpPr>
        <p:spPr>
          <a:xfrm>
            <a:off x="5827807" y="3255186"/>
            <a:ext cx="2580970" cy="73866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May contribute to </a:t>
            </a:r>
            <a:b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</a:b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damage as external </a:t>
            </a:r>
            <a:b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</a:b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insults penetrate the </a:t>
            </a:r>
            <a:b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</a:b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airway wall</a:t>
            </a:r>
            <a:endParaRPr kumimoji="0" lang="en-GB" sz="1400" b="1" u="none" strike="noStrike" kern="1200" cap="none" spc="0" normalizeH="0" baseline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EFEA2B-C94C-B760-E27E-F718CE51DE34}"/>
              </a:ext>
            </a:extLst>
          </p:cNvPr>
          <p:cNvSpPr/>
          <p:nvPr/>
        </p:nvSpPr>
        <p:spPr>
          <a:xfrm>
            <a:off x="7847860" y="3362908"/>
            <a:ext cx="2580997" cy="5232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Can lead to fixed </a:t>
            </a:r>
            <a:b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</a:b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airway obstruction</a:t>
            </a:r>
            <a:endParaRPr kumimoji="0" lang="en-GB" sz="1400" b="1" u="none" strike="noStrike" kern="1200" cap="none" spc="0" normalizeH="0" baseline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12B057-4F9E-55C6-85F1-9FF4873A5F03}"/>
              </a:ext>
            </a:extLst>
          </p:cNvPr>
          <p:cNvCxnSpPr>
            <a:cxnSpLocks/>
          </p:cNvCxnSpPr>
          <p:nvPr/>
        </p:nvCxnSpPr>
        <p:spPr>
          <a:xfrm>
            <a:off x="1121630" y="2537889"/>
            <a:ext cx="0" cy="613916"/>
          </a:xfrm>
          <a:prstGeom prst="straightConnector1">
            <a:avLst/>
          </a:prstGeom>
          <a:ln w="3810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Straight Arrow Connector 3076">
            <a:extLst>
              <a:ext uri="{FF2B5EF4-FFF2-40B4-BE49-F238E27FC236}">
                <a16:creationId xmlns:a16="http://schemas.microsoft.com/office/drawing/2014/main" id="{ABE59763-C94E-C717-E94B-A2003CBCE1B7}"/>
              </a:ext>
            </a:extLst>
          </p:cNvPr>
          <p:cNvCxnSpPr>
            <a:cxnSpLocks/>
          </p:cNvCxnSpPr>
          <p:nvPr/>
        </p:nvCxnSpPr>
        <p:spPr>
          <a:xfrm>
            <a:off x="3105367" y="2537889"/>
            <a:ext cx="0" cy="613916"/>
          </a:xfrm>
          <a:prstGeom prst="straightConnector1">
            <a:avLst/>
          </a:prstGeom>
          <a:ln w="3810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9" name="Straight Arrow Connector 3078">
            <a:extLst>
              <a:ext uri="{FF2B5EF4-FFF2-40B4-BE49-F238E27FC236}">
                <a16:creationId xmlns:a16="http://schemas.microsoft.com/office/drawing/2014/main" id="{2AA4F67F-C45D-9293-6791-3B3F8B901B57}"/>
              </a:ext>
            </a:extLst>
          </p:cNvPr>
          <p:cNvCxnSpPr>
            <a:cxnSpLocks/>
          </p:cNvCxnSpPr>
          <p:nvPr/>
        </p:nvCxnSpPr>
        <p:spPr>
          <a:xfrm>
            <a:off x="5110008" y="2537889"/>
            <a:ext cx="0" cy="613916"/>
          </a:xfrm>
          <a:prstGeom prst="straightConnector1">
            <a:avLst/>
          </a:prstGeom>
          <a:ln w="3810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Arrow Connector 3080">
            <a:extLst>
              <a:ext uri="{FF2B5EF4-FFF2-40B4-BE49-F238E27FC236}">
                <a16:creationId xmlns:a16="http://schemas.microsoft.com/office/drawing/2014/main" id="{61537892-32C7-6BDE-3932-EF6DA7594A7C}"/>
              </a:ext>
            </a:extLst>
          </p:cNvPr>
          <p:cNvCxnSpPr>
            <a:cxnSpLocks/>
          </p:cNvCxnSpPr>
          <p:nvPr/>
        </p:nvCxnSpPr>
        <p:spPr>
          <a:xfrm>
            <a:off x="7126021" y="2537889"/>
            <a:ext cx="0" cy="613916"/>
          </a:xfrm>
          <a:prstGeom prst="straightConnector1">
            <a:avLst/>
          </a:prstGeom>
          <a:ln w="3810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Arrow Connector 3082">
            <a:extLst>
              <a:ext uri="{FF2B5EF4-FFF2-40B4-BE49-F238E27FC236}">
                <a16:creationId xmlns:a16="http://schemas.microsoft.com/office/drawing/2014/main" id="{AB18CE27-B564-157B-B9D1-B60C58543FDE}"/>
              </a:ext>
            </a:extLst>
          </p:cNvPr>
          <p:cNvCxnSpPr>
            <a:cxnSpLocks/>
          </p:cNvCxnSpPr>
          <p:nvPr/>
        </p:nvCxnSpPr>
        <p:spPr>
          <a:xfrm>
            <a:off x="9138359" y="2537889"/>
            <a:ext cx="0" cy="613916"/>
          </a:xfrm>
          <a:prstGeom prst="straightConnector1">
            <a:avLst/>
          </a:prstGeom>
          <a:ln w="3810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5B63E42-FFE9-C8E1-7926-996FB2FCCE79}"/>
              </a:ext>
            </a:extLst>
          </p:cNvPr>
          <p:cNvSpPr/>
          <p:nvPr/>
        </p:nvSpPr>
        <p:spPr>
          <a:xfrm>
            <a:off x="10168127" y="1971085"/>
            <a:ext cx="1928290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Angiogenesis</a:t>
            </a:r>
            <a:r>
              <a:rPr kumimoji="0" lang="en-GB" sz="1400" b="1" i="0" u="none" strike="noStrike" kern="1200" cap="none" spc="0" normalizeH="0" baseline="3000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7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909B8D-F762-AB89-2746-45DED193348D}"/>
              </a:ext>
            </a:extLst>
          </p:cNvPr>
          <p:cNvCxnSpPr>
            <a:cxnSpLocks/>
          </p:cNvCxnSpPr>
          <p:nvPr/>
        </p:nvCxnSpPr>
        <p:spPr>
          <a:xfrm>
            <a:off x="10149392" y="1818958"/>
            <a:ext cx="0" cy="36834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37305A-8B7B-4B4A-CCB7-F1E8ED0709CA}"/>
              </a:ext>
            </a:extLst>
          </p:cNvPr>
          <p:cNvCxnSpPr>
            <a:cxnSpLocks/>
          </p:cNvCxnSpPr>
          <p:nvPr/>
        </p:nvCxnSpPr>
        <p:spPr>
          <a:xfrm>
            <a:off x="11129423" y="2537889"/>
            <a:ext cx="0" cy="613916"/>
          </a:xfrm>
          <a:prstGeom prst="straightConnector1">
            <a:avLst/>
          </a:prstGeom>
          <a:ln w="3810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37A4033-45C8-7E37-D417-902F5E074B96}"/>
              </a:ext>
            </a:extLst>
          </p:cNvPr>
          <p:cNvSpPr/>
          <p:nvPr/>
        </p:nvSpPr>
        <p:spPr>
          <a:xfrm>
            <a:off x="9838924" y="3362908"/>
            <a:ext cx="2580997" cy="5232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Promotes immune </a:t>
            </a:r>
            <a:b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</a:br>
            <a:r>
              <a:rPr kumimoji="0" lang="en-GB" sz="1400" b="1" u="none" strike="noStrike" kern="120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cell infiltration</a:t>
            </a:r>
            <a:endParaRPr kumimoji="0" lang="en-GB" sz="1400" b="1" u="none" strike="noStrike" kern="1200" cap="none" spc="0" normalizeH="0" baseline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Main graphic">
            <a:extLst>
              <a:ext uri="{FF2B5EF4-FFF2-40B4-BE49-F238E27FC236}">
                <a16:creationId xmlns:a16="http://schemas.microsoft.com/office/drawing/2014/main" id="{3EE5C424-ED1E-9FA9-4D3C-A0BDAC077E0E}"/>
              </a:ext>
            </a:extLst>
          </p:cNvPr>
          <p:cNvPicPr/>
          <p:nvPr/>
        </p:nvPicPr>
        <p:blipFill rotWithShape="1">
          <a:blip r:embed="rId11"/>
          <a:srcRect l="67395" t="65500" r="15632" b="11576"/>
          <a:stretch/>
        </p:blipFill>
        <p:spPr>
          <a:xfrm>
            <a:off x="10538507" y="4167420"/>
            <a:ext cx="1191600" cy="1191600"/>
          </a:xfrm>
          <a:prstGeom prst="ellipse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5292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23EE77-AD1C-C738-6AC5-09C1C4B36CA3}"/>
              </a:ext>
            </a:extLst>
          </p:cNvPr>
          <p:cNvGrpSpPr>
            <a:grpSpLocks noChangeAspect="1"/>
          </p:cNvGrpSpPr>
          <p:nvPr/>
        </p:nvGrpSpPr>
        <p:grpSpPr>
          <a:xfrm>
            <a:off x="3795178" y="1251667"/>
            <a:ext cx="5232602" cy="4592547"/>
            <a:chOff x="1872058" y="615134"/>
            <a:chExt cx="6109156" cy="5361880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B1F0CEBC-B9AB-0C69-E3EB-0155BC33976E}"/>
                </a:ext>
              </a:extLst>
            </p:cNvPr>
            <p:cNvSpPr>
              <a:spLocks noChangeAspect="1"/>
            </p:cNvSpPr>
            <p:nvPr/>
          </p:nvSpPr>
          <p:spPr>
            <a:xfrm rot="6871088">
              <a:off x="1926811" y="615135"/>
              <a:ext cx="5335293" cy="5335293"/>
            </a:xfrm>
            <a:prstGeom prst="pie">
              <a:avLst>
                <a:gd name="adj1" fmla="val 9312002"/>
                <a:gd name="adj2" fmla="val 16368339"/>
              </a:avLst>
            </a:prstGeom>
            <a:solidFill>
              <a:schemeClr val="bg2">
                <a:alpha val="1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9598AB-6408-108C-5767-2FF3C8D0940D}"/>
                </a:ext>
              </a:extLst>
            </p:cNvPr>
            <p:cNvGrpSpPr/>
            <p:nvPr/>
          </p:nvGrpSpPr>
          <p:grpSpPr>
            <a:xfrm>
              <a:off x="1872058" y="615134"/>
              <a:ext cx="6109156" cy="5361880"/>
              <a:chOff x="1872058" y="615134"/>
              <a:chExt cx="6109156" cy="5361880"/>
            </a:xfrm>
          </p:grpSpPr>
          <p:sp>
            <p:nvSpPr>
              <p:cNvPr id="9" name="Partial Circle 8">
                <a:extLst>
                  <a:ext uri="{FF2B5EF4-FFF2-40B4-BE49-F238E27FC236}">
                    <a16:creationId xmlns:a16="http://schemas.microsoft.com/office/drawing/2014/main" id="{8F1C157C-1C8D-98BD-2808-2F2C04D8D8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306249">
                <a:off x="1890662" y="626150"/>
                <a:ext cx="5335293" cy="5335293"/>
              </a:xfrm>
              <a:prstGeom prst="pie">
                <a:avLst>
                  <a:gd name="adj1" fmla="val 9016672"/>
                  <a:gd name="adj2" fmla="val 16384949"/>
                </a:avLst>
              </a:prstGeom>
              <a:solidFill>
                <a:schemeClr val="accent2">
                  <a:alpha val="1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0D9F37E-0055-57FC-B844-B1E55AE574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72058" y="615134"/>
                <a:ext cx="6109156" cy="5361880"/>
                <a:chOff x="1879646" y="615136"/>
                <a:chExt cx="6109156" cy="5361880"/>
              </a:xfrm>
            </p:grpSpPr>
            <p:sp>
              <p:nvSpPr>
                <p:cNvPr id="13" name="Partial Circle 12">
                  <a:extLst>
                    <a:ext uri="{FF2B5EF4-FFF2-40B4-BE49-F238E27FC236}">
                      <a16:creationId xmlns:a16="http://schemas.microsoft.com/office/drawing/2014/main" id="{64423A47-6B0E-BEFD-0A8E-F909F8F841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79646" y="615136"/>
                  <a:ext cx="5335293" cy="5335293"/>
                </a:xfrm>
                <a:prstGeom prst="pie">
                  <a:avLst>
                    <a:gd name="adj1" fmla="val 9190013"/>
                    <a:gd name="adj2" fmla="val 16174947"/>
                  </a:avLst>
                </a:prstGeom>
                <a:solidFill>
                  <a:srgbClr val="590995">
                    <a:alpha val="1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aphicFrame>
              <p:nvGraphicFramePr>
                <p:cNvPr id="14" name="Chart 13">
                  <a:extLst>
                    <a:ext uri="{FF2B5EF4-FFF2-40B4-BE49-F238E27FC236}">
                      <a16:creationId xmlns:a16="http://schemas.microsoft.com/office/drawing/2014/main" id="{9A77FADB-37C9-7B49-1190-B42C82120F6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53560502"/>
                    </p:ext>
                  </p:extLst>
                </p:nvPr>
              </p:nvGraphicFramePr>
              <p:xfrm>
                <a:off x="2077726" y="1380279"/>
                <a:ext cx="4961168" cy="35100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C6F02A-3FD1-5264-F447-E8E2DCC8E6AB}"/>
                    </a:ext>
                  </a:extLst>
                </p:cNvPr>
                <p:cNvSpPr txBox="1"/>
                <p:nvPr/>
              </p:nvSpPr>
              <p:spPr>
                <a:xfrm>
                  <a:off x="3931978" y="635369"/>
                  <a:ext cx="3430493" cy="3773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783">
                    <a:defRPr/>
                  </a:pPr>
                  <a:r>
                    <a:rPr lang="en-GB" sz="1500" b="1">
                      <a:solidFill>
                        <a:schemeClr val="tx2"/>
                      </a:solidFill>
                      <a:latin typeface="Calibri" panose="020F0502020204030204"/>
                    </a:rPr>
                    <a:t>TSLP</a:t>
                  </a:r>
                  <a:endParaRPr lang="en-GB" sz="1500">
                    <a:solidFill>
                      <a:schemeClr val="tx2"/>
                    </a:solidFill>
                    <a:latin typeface="Calibri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AB0A2CE-7C61-8F0A-8009-FA3E6918C16D}"/>
                    </a:ext>
                  </a:extLst>
                </p:cNvPr>
                <p:cNvSpPr txBox="1"/>
                <p:nvPr/>
              </p:nvSpPr>
              <p:spPr>
                <a:xfrm>
                  <a:off x="4089725" y="5599715"/>
                  <a:ext cx="1009463" cy="3773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85783">
                    <a:defRPr/>
                  </a:pPr>
                  <a:r>
                    <a:rPr lang="en-GB" sz="1500" b="1">
                      <a:solidFill>
                        <a:schemeClr val="accent2"/>
                      </a:solidFill>
                      <a:latin typeface="Calibri" panose="020F0502020204030204"/>
                    </a:rPr>
                    <a:t>IL-25</a:t>
                  </a:r>
                  <a:endParaRPr lang="en-GB" sz="1500">
                    <a:solidFill>
                      <a:schemeClr val="accent2"/>
                    </a:solidFill>
                    <a:latin typeface="Calibri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63F5F28-408E-1ACE-B279-8CCF3946E53C}"/>
                    </a:ext>
                  </a:extLst>
                </p:cNvPr>
                <p:cNvSpPr txBox="1"/>
                <p:nvPr/>
              </p:nvSpPr>
              <p:spPr>
                <a:xfrm>
                  <a:off x="4558309" y="635426"/>
                  <a:ext cx="3430493" cy="3773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783">
                    <a:defRPr/>
                  </a:pPr>
                  <a:r>
                    <a:rPr lang="en-GB" sz="1500" b="1">
                      <a:solidFill>
                        <a:srgbClr val="28ABE1"/>
                      </a:solidFill>
                      <a:latin typeface="Calibri" panose="020F0502020204030204"/>
                    </a:rPr>
                    <a:t>IL-33</a:t>
                  </a:r>
                  <a:endParaRPr lang="en-GB" sz="1500">
                    <a:solidFill>
                      <a:srgbClr val="28ABE1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74" name="Partial Circle 73">
            <a:extLst>
              <a:ext uri="{FF2B5EF4-FFF2-40B4-BE49-F238E27FC236}">
                <a16:creationId xmlns:a16="http://schemas.microsoft.com/office/drawing/2014/main" id="{3677BFE1-691C-2802-0F1B-4E9A3EBF27C2}"/>
              </a:ext>
            </a:extLst>
          </p:cNvPr>
          <p:cNvSpPr>
            <a:spLocks noChangeAspect="1"/>
          </p:cNvSpPr>
          <p:nvPr/>
        </p:nvSpPr>
        <p:spPr>
          <a:xfrm rot="14306249">
            <a:off x="4712065" y="2022177"/>
            <a:ext cx="2736001" cy="2736000"/>
          </a:xfrm>
          <a:prstGeom prst="pie">
            <a:avLst>
              <a:gd name="adj1" fmla="val 9330791"/>
              <a:gd name="adj2" fmla="val 16020539"/>
            </a:avLst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4" name="Partial Circle 83">
            <a:extLst>
              <a:ext uri="{FF2B5EF4-FFF2-40B4-BE49-F238E27FC236}">
                <a16:creationId xmlns:a16="http://schemas.microsoft.com/office/drawing/2014/main" id="{70479C3B-27A3-164D-887F-282A1A361FA9}"/>
              </a:ext>
            </a:extLst>
          </p:cNvPr>
          <p:cNvSpPr>
            <a:spLocks noChangeAspect="1"/>
          </p:cNvSpPr>
          <p:nvPr/>
        </p:nvSpPr>
        <p:spPr>
          <a:xfrm rot="21050157">
            <a:off x="4728630" y="2023132"/>
            <a:ext cx="2736001" cy="2736000"/>
          </a:xfrm>
          <a:prstGeom prst="pie">
            <a:avLst>
              <a:gd name="adj1" fmla="val 9432529"/>
              <a:gd name="adj2" fmla="val 1667762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5" name="Partial Circle 84">
            <a:extLst>
              <a:ext uri="{FF2B5EF4-FFF2-40B4-BE49-F238E27FC236}">
                <a16:creationId xmlns:a16="http://schemas.microsoft.com/office/drawing/2014/main" id="{9708A5C5-25D3-76A0-89E8-2CBE903F3F5E}"/>
              </a:ext>
            </a:extLst>
          </p:cNvPr>
          <p:cNvSpPr>
            <a:spLocks noChangeAspect="1"/>
          </p:cNvSpPr>
          <p:nvPr/>
        </p:nvSpPr>
        <p:spPr>
          <a:xfrm rot="549843" flipH="1">
            <a:off x="4728962" y="2017686"/>
            <a:ext cx="2736001" cy="2736000"/>
          </a:xfrm>
          <a:prstGeom prst="pie">
            <a:avLst>
              <a:gd name="adj1" fmla="val 9398350"/>
              <a:gd name="adj2" fmla="val 1668677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3F2FD51-AA9D-1656-6A01-9A3D25E11F85}"/>
              </a:ext>
            </a:extLst>
          </p:cNvPr>
          <p:cNvSpPr txBox="1"/>
          <p:nvPr/>
        </p:nvSpPr>
        <p:spPr>
          <a:xfrm>
            <a:off x="5538625" y="635370"/>
            <a:ext cx="34304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GB" sz="1500" b="1">
                <a:solidFill>
                  <a:schemeClr val="tx2"/>
                </a:solidFill>
                <a:latin typeface="Calibri" panose="020F0502020204030204"/>
              </a:rPr>
              <a:t>TSLP</a:t>
            </a:r>
            <a:endParaRPr lang="en-GB" sz="150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8DF2974-3B50-9C39-6A01-DC4369E69240}"/>
              </a:ext>
            </a:extLst>
          </p:cNvPr>
          <p:cNvSpPr/>
          <p:nvPr/>
        </p:nvSpPr>
        <p:spPr>
          <a:xfrm>
            <a:off x="2117603" y="3283435"/>
            <a:ext cx="2425982" cy="663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TSLP promotes migration and proliferation of airway smooth muscle cells</a:t>
            </a:r>
            <a:r>
              <a:rPr lang="en-GB" sz="1100" baseline="30000">
                <a:solidFill>
                  <a:sysClr val="windowText" lastClr="0000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27C92BA-17A9-BE7C-DFF4-504797B511BE}"/>
              </a:ext>
            </a:extLst>
          </p:cNvPr>
          <p:cNvSpPr/>
          <p:nvPr/>
        </p:nvSpPr>
        <p:spPr>
          <a:xfrm>
            <a:off x="2283432" y="2270720"/>
            <a:ext cx="2425982" cy="663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TSLP induces EMT in epithelial cells through the upregulation of TGF-β</a:t>
            </a:r>
            <a:r>
              <a:rPr lang="en-GB" sz="1100" baseline="30000">
                <a:solidFill>
                  <a:sysClr val="windowText" lastClr="000000"/>
                </a:solidFill>
                <a:latin typeface="Calibri" panose="020F0502020204030204"/>
              </a:rPr>
              <a:t>4</a:t>
            </a:r>
            <a:endParaRPr lang="en-GB" sz="1100" strike="sngStrike" baseline="3000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7D67689-2D49-365B-5284-90F3CA1052F9}"/>
              </a:ext>
            </a:extLst>
          </p:cNvPr>
          <p:cNvSpPr/>
          <p:nvPr/>
        </p:nvSpPr>
        <p:spPr>
          <a:xfrm>
            <a:off x="2850213" y="1299847"/>
            <a:ext cx="2425982" cy="663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TSLP activates lung fibroblasts which produce ECM molecules such as collagen type I and MMP-1</a:t>
            </a:r>
            <a:r>
              <a:rPr lang="en-GB" sz="1100" baseline="30000">
                <a:solidFill>
                  <a:sysClr val="windowText" lastClr="000000"/>
                </a:solidFill>
                <a:latin typeface="Calibri" panose="020F0502020204030204"/>
              </a:rPr>
              <a:t>1–3</a:t>
            </a:r>
            <a:endParaRPr lang="en-GB" sz="1100" strike="sngStrike" baseline="3000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C6F4F9F-3931-5E78-3EAF-A2B65AC4E50A}"/>
              </a:ext>
            </a:extLst>
          </p:cNvPr>
          <p:cNvSpPr/>
          <p:nvPr/>
        </p:nvSpPr>
        <p:spPr>
          <a:xfrm>
            <a:off x="6520060" y="4854635"/>
            <a:ext cx="2425982" cy="663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IL-25 promotes the proliferation of lung fibroblasts</a:t>
            </a:r>
            <a:r>
              <a:rPr lang="en-GB" sz="1100" baseline="30000">
                <a:solidFill>
                  <a:sysClr val="windowText" lastClr="0000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B8999BC-2947-E3BF-DC75-55FB5605FDC2}"/>
              </a:ext>
            </a:extLst>
          </p:cNvPr>
          <p:cNvSpPr/>
          <p:nvPr/>
        </p:nvSpPr>
        <p:spPr>
          <a:xfrm>
            <a:off x="7318004" y="1902063"/>
            <a:ext cx="2425982" cy="663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IL-33 promotes the expression of </a:t>
            </a:r>
            <a:b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ECM components collagen and fibronectin 1 by lung fibroblasts</a:t>
            </a:r>
            <a:r>
              <a:rPr lang="en-GB" sz="1100" baseline="30000">
                <a:solidFill>
                  <a:sysClr val="windowText" lastClr="000000"/>
                </a:solidFill>
                <a:latin typeface="Calibri" panose="020F0502020204030204"/>
              </a:rPr>
              <a:t>8,9</a:t>
            </a:r>
            <a:endParaRPr lang="en-GB" sz="1100" strike="sngStrike" baseline="3000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97B341B-FD09-F8C0-3148-3D7DCD31095B}"/>
              </a:ext>
            </a:extLst>
          </p:cNvPr>
          <p:cNvSpPr/>
          <p:nvPr/>
        </p:nvSpPr>
        <p:spPr>
          <a:xfrm>
            <a:off x="7648416" y="2889125"/>
            <a:ext cx="2425982" cy="663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IL-33 directs airway smooth </a:t>
            </a:r>
          </a:p>
          <a:p>
            <a:pPr algn="ctr"/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muscle wound repair</a:t>
            </a:r>
            <a:r>
              <a:rPr lang="en-GB" sz="1100" baseline="30000">
                <a:solidFill>
                  <a:sysClr val="windowText" lastClr="000000"/>
                </a:solidFill>
                <a:latin typeface="Calibri" panose="020F0502020204030204"/>
              </a:rPr>
              <a:t>10</a:t>
            </a:r>
            <a:endParaRPr lang="en-GB" sz="1100" strike="sngStrike" baseline="3000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90" name="Title 89">
            <a:extLst>
              <a:ext uri="{FF2B5EF4-FFF2-40B4-BE49-F238E27FC236}">
                <a16:creationId xmlns:a16="http://schemas.microsoft.com/office/drawing/2014/main" id="{56B510E0-3872-A719-3EFB-0F622652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Epithelial cytokines can play diverse, yet often overlapping, </a:t>
            </a:r>
            <a:br>
              <a:rPr lang="en-GB"/>
            </a:br>
            <a:r>
              <a:rPr lang="en-GB"/>
              <a:t>roles in airway remodelling in asthma</a:t>
            </a:r>
          </a:p>
        </p:txBody>
      </p:sp>
      <p:sp>
        <p:nvSpPr>
          <p:cNvPr id="93" name="Content Placeholder 92">
            <a:extLst>
              <a:ext uri="{FF2B5EF4-FFF2-40B4-BE49-F238E27FC236}">
                <a16:creationId xmlns:a16="http://schemas.microsoft.com/office/drawing/2014/main" id="{185C99FD-1337-4566-B17E-A91D095EC93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900" dirty="0">
                <a:latin typeface="Calibri" panose="020F0502020204030204"/>
              </a:rPr>
              <a:t>Evidence based on in-vitro experimental data</a:t>
            </a:r>
            <a:br>
              <a:rPr lang="en-GB" sz="900" dirty="0">
                <a:latin typeface="Calibri" panose="020F0502020204030204"/>
              </a:rPr>
            </a:br>
            <a:r>
              <a:rPr lang="en-GB" sz="900" dirty="0">
                <a:latin typeface="Calibri" panose="020F0502020204030204"/>
              </a:rPr>
              <a:t>ECM, extracellular matrix; EMT, epithelial-mesenchymal transition; IL, interleukin; MMP-1, matrix metalloproteinase-1; TGF, transforming growth factor; TSLP, thymic stromal lymphopoietin</a:t>
            </a:r>
            <a:br>
              <a:rPr lang="en-GB" sz="900" dirty="0">
                <a:latin typeface="Calibri" panose="020F0502020204030204"/>
              </a:rPr>
            </a:br>
            <a:r>
              <a:rPr lang="en-GB" sz="900" dirty="0">
                <a:latin typeface="Calibri" panose="020F0502020204030204"/>
              </a:rPr>
              <a:t>1. Cao L, et al. Exp Lung Res 2018;44:288–301; 2. Wu J, et al. Cell </a:t>
            </a:r>
            <a:r>
              <a:rPr lang="en-GB" sz="900" dirty="0" err="1">
                <a:latin typeface="Calibri" panose="020F0502020204030204"/>
              </a:rPr>
              <a:t>Biochem</a:t>
            </a:r>
            <a:r>
              <a:rPr lang="en-GB" sz="900" dirty="0">
                <a:latin typeface="Calibri" panose="020F0502020204030204"/>
              </a:rPr>
              <a:t> </a:t>
            </a:r>
            <a:r>
              <a:rPr lang="en-GB" sz="900" dirty="0" err="1">
                <a:latin typeface="Calibri" panose="020F0502020204030204"/>
              </a:rPr>
              <a:t>Funct</a:t>
            </a:r>
            <a:r>
              <a:rPr lang="en-GB" sz="900" dirty="0">
                <a:latin typeface="Calibri" panose="020F0502020204030204"/>
              </a:rPr>
              <a:t> 2013;31:496–503;​ 3. </a:t>
            </a:r>
            <a:r>
              <a:rPr lang="en-GB" sz="900" dirty="0" err="1">
                <a:latin typeface="Calibri" panose="020F0502020204030204"/>
              </a:rPr>
              <a:t>Jin</a:t>
            </a:r>
            <a:r>
              <a:rPr lang="en-GB" sz="900" dirty="0">
                <a:latin typeface="Calibri" panose="020F0502020204030204"/>
              </a:rPr>
              <a:t> A, et al. </a:t>
            </a:r>
            <a:r>
              <a:rPr lang="en-GB" sz="900" dirty="0" err="1">
                <a:latin typeface="Calibri" panose="020F0502020204030204"/>
              </a:rPr>
              <a:t>Biochim</a:t>
            </a:r>
            <a:r>
              <a:rPr lang="en-GB" sz="900" dirty="0">
                <a:latin typeface="Calibri" panose="020F0502020204030204"/>
              </a:rPr>
              <a:t> </a:t>
            </a:r>
            <a:r>
              <a:rPr lang="en-GB" sz="900" dirty="0" err="1">
                <a:latin typeface="Calibri" panose="020F0502020204030204"/>
              </a:rPr>
              <a:t>Biophys</a:t>
            </a:r>
            <a:r>
              <a:rPr lang="en-GB" sz="900" dirty="0">
                <a:latin typeface="Calibri" panose="020F0502020204030204"/>
              </a:rPr>
              <a:t> Acta Mol Cell Res 2021;1868:119083; 4. Cai L-M, et al. Exp Lung Res 2019;45:221–235;</a:t>
            </a:r>
            <a:br>
              <a:rPr lang="en-GB" sz="900" dirty="0">
                <a:latin typeface="Calibri" panose="020F0502020204030204"/>
              </a:rPr>
            </a:br>
            <a:r>
              <a:rPr lang="en-GB" sz="900" dirty="0">
                <a:latin typeface="Calibri" panose="020F0502020204030204"/>
              </a:rPr>
              <a:t>5. </a:t>
            </a:r>
            <a:r>
              <a:rPr lang="en-GB" sz="900" dirty="0" err="1">
                <a:latin typeface="Calibri" panose="020F0502020204030204"/>
              </a:rPr>
              <a:t>Redhu</a:t>
            </a:r>
            <a:r>
              <a:rPr lang="en-GB" sz="900" dirty="0">
                <a:latin typeface="Calibri" panose="020F0502020204030204"/>
              </a:rPr>
              <a:t> NS, et al. Sci Rep 2013;3:2301; 6. Gregory LG, et al. Thorax 2013;68:82–90; 7. Xu X, et al. Exp </a:t>
            </a:r>
            <a:r>
              <a:rPr lang="en-GB" sz="900" dirty="0" err="1">
                <a:latin typeface="Calibri" panose="020F0502020204030204"/>
              </a:rPr>
              <a:t>Biol</a:t>
            </a:r>
            <a:r>
              <a:rPr lang="en-GB" sz="900" dirty="0">
                <a:latin typeface="Calibri" panose="020F0502020204030204"/>
              </a:rPr>
              <a:t> Med (Maywood) 2019;244:770–780; 8. </a:t>
            </a:r>
            <a:r>
              <a:rPr lang="en-GB" sz="900" dirty="0" err="1">
                <a:latin typeface="Calibri" panose="020F0502020204030204"/>
              </a:rPr>
              <a:t>Saglani</a:t>
            </a:r>
            <a:r>
              <a:rPr lang="en-GB" sz="900" dirty="0">
                <a:latin typeface="Calibri" panose="020F0502020204030204"/>
              </a:rPr>
              <a:t> S, et al. J Allergy Clin Immunol 2013;132:676–685; </a:t>
            </a:r>
            <a:br>
              <a:rPr lang="en-GB" sz="900" dirty="0">
                <a:latin typeface="Calibri" panose="020F0502020204030204"/>
              </a:rPr>
            </a:br>
            <a:r>
              <a:rPr lang="en-GB" sz="900" dirty="0">
                <a:latin typeface="Calibri" panose="020F0502020204030204"/>
              </a:rPr>
              <a:t>9. Guo Z, et al. J Asthma 2014;51:863–869; 10. Kaur D, et al. Allergy 2015;70:556–567</a:t>
            </a:r>
          </a:p>
        </p:txBody>
      </p:sp>
      <p:sp>
        <p:nvSpPr>
          <p:cNvPr id="94" name="Slide Number Placeholder 5">
            <a:extLst>
              <a:ext uri="{FF2B5EF4-FFF2-40B4-BE49-F238E27FC236}">
                <a16:creationId xmlns:a16="http://schemas.microsoft.com/office/drawing/2014/main" id="{C19A56C7-B7F6-64AD-24BA-548AA2A7A682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38BAEAC-A895-4A01-AB9B-F6141799970D}" type="slidenum">
              <a:rPr lang="en-GB" sz="900" b="1" smtClean="0"/>
              <a:pPr algn="ctr"/>
              <a:t>4</a:t>
            </a:fld>
            <a:endParaRPr lang="en-GB" sz="900" b="1"/>
          </a:p>
        </p:txBody>
      </p:sp>
      <p:pic>
        <p:nvPicPr>
          <p:cNvPr id="3" name="Picture 2" descr="A picture containing text, plate, white, slice&#10;&#10;Description automatically generated">
            <a:extLst>
              <a:ext uri="{FF2B5EF4-FFF2-40B4-BE49-F238E27FC236}">
                <a16:creationId xmlns:a16="http://schemas.microsoft.com/office/drawing/2014/main" id="{5AAB32D4-229F-539A-27F4-D31A2D93E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50215"/>
            <a:ext cx="2520000" cy="2520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E267ED4-A4D3-7818-0401-5F6B01A0C83F}"/>
              </a:ext>
            </a:extLst>
          </p:cNvPr>
          <p:cNvSpPr/>
          <p:nvPr/>
        </p:nvSpPr>
        <p:spPr>
          <a:xfrm>
            <a:off x="3175782" y="4857177"/>
            <a:ext cx="2425982" cy="663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ysClr val="windowText" lastClr="000000"/>
                </a:solidFill>
                <a:latin typeface="Calibri" panose="020F0502020204030204"/>
              </a:rPr>
              <a:t>IL-25 drives collagen secretion by lung fibroblasts</a:t>
            </a:r>
            <a:r>
              <a:rPr lang="en-GB" sz="1100" baseline="30000">
                <a:solidFill>
                  <a:sysClr val="windowText" lastClr="000000"/>
                </a:solidFill>
                <a:latin typeface="Calibri" panose="020F0502020204030204"/>
              </a:rPr>
              <a:t>6</a:t>
            </a:r>
          </a:p>
        </p:txBody>
      </p: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61086D22-E0F5-48AD-FAF2-1A145789873C}"/>
              </a:ext>
            </a:extLst>
          </p:cNvPr>
          <p:cNvCxnSpPr>
            <a:cxnSpLocks/>
            <a:stCxn id="27" idx="0"/>
            <a:endCxn id="75" idx="0"/>
          </p:cNvCxnSpPr>
          <p:nvPr/>
        </p:nvCxnSpPr>
        <p:spPr>
          <a:xfrm rot="5400000" flipH="1" flipV="1">
            <a:off x="4852174" y="3809024"/>
            <a:ext cx="584752" cy="151155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67EE6F71-BC94-572E-2EC6-1559FC0D4977}"/>
              </a:ext>
            </a:extLst>
          </p:cNvPr>
          <p:cNvSpPr/>
          <p:nvPr/>
        </p:nvSpPr>
        <p:spPr>
          <a:xfrm rot="16200000" flipH="1">
            <a:off x="5904925" y="4189894"/>
            <a:ext cx="155868" cy="1650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2E1C5FE-08C1-C168-5282-783AF5ACF83B}"/>
              </a:ext>
            </a:extLst>
          </p:cNvPr>
          <p:cNvSpPr/>
          <p:nvPr/>
        </p:nvSpPr>
        <p:spPr>
          <a:xfrm rot="16200000" flipH="1">
            <a:off x="4901064" y="3327684"/>
            <a:ext cx="165062" cy="1650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CD13A0C-B2E7-C950-7063-E9CD9CCB66D4}"/>
              </a:ext>
            </a:extLst>
          </p:cNvPr>
          <p:cNvSpPr/>
          <p:nvPr/>
        </p:nvSpPr>
        <p:spPr>
          <a:xfrm rot="16200000" flipH="1">
            <a:off x="5630726" y="2519892"/>
            <a:ext cx="165062" cy="1650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3C1D43D-50B6-E9F8-ACF7-9AFFE1151A62}"/>
              </a:ext>
            </a:extLst>
          </p:cNvPr>
          <p:cNvSpPr/>
          <p:nvPr/>
        </p:nvSpPr>
        <p:spPr>
          <a:xfrm rot="16200000" flipH="1">
            <a:off x="5387975" y="3051478"/>
            <a:ext cx="165062" cy="1650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84F321C2-AA68-C5C4-0C18-40DBC490DEDF}"/>
              </a:ext>
            </a:extLst>
          </p:cNvPr>
          <p:cNvCxnSpPr>
            <a:cxnSpLocks/>
            <a:stCxn id="26" idx="3"/>
            <a:endCxn id="80" idx="2"/>
          </p:cNvCxnSpPr>
          <p:nvPr/>
        </p:nvCxnSpPr>
        <p:spPr>
          <a:xfrm>
            <a:off x="5276195" y="1631551"/>
            <a:ext cx="437062" cy="888341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A8D054B8-F9DA-DA3E-F7F5-8A68C25576D3}"/>
              </a:ext>
            </a:extLst>
          </p:cNvPr>
          <p:cNvCxnSpPr>
            <a:cxnSpLocks/>
            <a:stCxn id="25" idx="3"/>
            <a:endCxn id="81" idx="0"/>
          </p:cNvCxnSpPr>
          <p:nvPr/>
        </p:nvCxnSpPr>
        <p:spPr>
          <a:xfrm>
            <a:off x="4709414" y="2602424"/>
            <a:ext cx="678561" cy="5315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AA1B8CD9-CCF8-80E8-31BC-112446EAB13B}"/>
              </a:ext>
            </a:extLst>
          </p:cNvPr>
          <p:cNvSpPr/>
          <p:nvPr/>
        </p:nvSpPr>
        <p:spPr>
          <a:xfrm rot="16200000" flipH="1">
            <a:off x="7086614" y="3138297"/>
            <a:ext cx="165062" cy="1650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: Rounded Corners 16">
            <a:extLst>
              <a:ext uri="{FF2B5EF4-FFF2-40B4-BE49-F238E27FC236}">
                <a16:creationId xmlns:a16="http://schemas.microsoft.com/office/drawing/2014/main" id="{E506261A-4179-6589-0C84-E1BFEF58EE22}"/>
              </a:ext>
            </a:extLst>
          </p:cNvPr>
          <p:cNvSpPr/>
          <p:nvPr/>
        </p:nvSpPr>
        <p:spPr>
          <a:xfrm rot="16200000" flipH="1">
            <a:off x="7427227" y="3043010"/>
            <a:ext cx="45719" cy="396663"/>
          </a:xfrm>
          <a:custGeom>
            <a:avLst/>
            <a:gdLst>
              <a:gd name="connsiteX0" fmla="*/ 0 w 1617579"/>
              <a:gd name="connsiteY0" fmla="*/ 87915 h 421372"/>
              <a:gd name="connsiteX1" fmla="*/ 87915 w 1617579"/>
              <a:gd name="connsiteY1" fmla="*/ 0 h 421372"/>
              <a:gd name="connsiteX2" fmla="*/ 1529664 w 1617579"/>
              <a:gd name="connsiteY2" fmla="*/ 0 h 421372"/>
              <a:gd name="connsiteX3" fmla="*/ 1617579 w 1617579"/>
              <a:gd name="connsiteY3" fmla="*/ 87915 h 421372"/>
              <a:gd name="connsiteX4" fmla="*/ 1617579 w 1617579"/>
              <a:gd name="connsiteY4" fmla="*/ 333457 h 421372"/>
              <a:gd name="connsiteX5" fmla="*/ 1529664 w 1617579"/>
              <a:gd name="connsiteY5" fmla="*/ 421372 h 421372"/>
              <a:gd name="connsiteX6" fmla="*/ 87915 w 1617579"/>
              <a:gd name="connsiteY6" fmla="*/ 421372 h 421372"/>
              <a:gd name="connsiteX7" fmla="*/ 0 w 1617579"/>
              <a:gd name="connsiteY7" fmla="*/ 333457 h 421372"/>
              <a:gd name="connsiteX8" fmla="*/ 0 w 1617579"/>
              <a:gd name="connsiteY8" fmla="*/ 87915 h 421372"/>
              <a:gd name="connsiteX0" fmla="*/ 1617579 w 1709019"/>
              <a:gd name="connsiteY0" fmla="*/ 333457 h 424897"/>
              <a:gd name="connsiteX1" fmla="*/ 1529664 w 1709019"/>
              <a:gd name="connsiteY1" fmla="*/ 421372 h 424897"/>
              <a:gd name="connsiteX2" fmla="*/ 87915 w 1709019"/>
              <a:gd name="connsiteY2" fmla="*/ 421372 h 424897"/>
              <a:gd name="connsiteX3" fmla="*/ 0 w 1709019"/>
              <a:gd name="connsiteY3" fmla="*/ 333457 h 424897"/>
              <a:gd name="connsiteX4" fmla="*/ 0 w 1709019"/>
              <a:gd name="connsiteY4" fmla="*/ 87915 h 424897"/>
              <a:gd name="connsiteX5" fmla="*/ 87915 w 1709019"/>
              <a:gd name="connsiteY5" fmla="*/ 0 h 424897"/>
              <a:gd name="connsiteX6" fmla="*/ 1529664 w 1709019"/>
              <a:gd name="connsiteY6" fmla="*/ 0 h 424897"/>
              <a:gd name="connsiteX7" fmla="*/ 1617579 w 1709019"/>
              <a:gd name="connsiteY7" fmla="*/ 87915 h 424897"/>
              <a:gd name="connsiteX8" fmla="*/ 1709019 w 1709019"/>
              <a:gd name="connsiteY8" fmla="*/ 424897 h 424897"/>
              <a:gd name="connsiteX0" fmla="*/ 1617579 w 1617579"/>
              <a:gd name="connsiteY0" fmla="*/ 333457 h 421372"/>
              <a:gd name="connsiteX1" fmla="*/ 1529664 w 1617579"/>
              <a:gd name="connsiteY1" fmla="*/ 421372 h 421372"/>
              <a:gd name="connsiteX2" fmla="*/ 87915 w 1617579"/>
              <a:gd name="connsiteY2" fmla="*/ 421372 h 421372"/>
              <a:gd name="connsiteX3" fmla="*/ 0 w 1617579"/>
              <a:gd name="connsiteY3" fmla="*/ 333457 h 421372"/>
              <a:gd name="connsiteX4" fmla="*/ 0 w 1617579"/>
              <a:gd name="connsiteY4" fmla="*/ 87915 h 421372"/>
              <a:gd name="connsiteX5" fmla="*/ 87915 w 1617579"/>
              <a:gd name="connsiteY5" fmla="*/ 0 h 421372"/>
              <a:gd name="connsiteX6" fmla="*/ 1529664 w 1617579"/>
              <a:gd name="connsiteY6" fmla="*/ 0 h 421372"/>
              <a:gd name="connsiteX7" fmla="*/ 1617579 w 1617579"/>
              <a:gd name="connsiteY7" fmla="*/ 87915 h 421372"/>
              <a:gd name="connsiteX0" fmla="*/ 1617579 w 1617579"/>
              <a:gd name="connsiteY0" fmla="*/ 333457 h 421372"/>
              <a:gd name="connsiteX1" fmla="*/ 1529664 w 1617579"/>
              <a:gd name="connsiteY1" fmla="*/ 421372 h 421372"/>
              <a:gd name="connsiteX2" fmla="*/ 87915 w 1617579"/>
              <a:gd name="connsiteY2" fmla="*/ 421372 h 421372"/>
              <a:gd name="connsiteX3" fmla="*/ 0 w 1617579"/>
              <a:gd name="connsiteY3" fmla="*/ 333457 h 421372"/>
              <a:gd name="connsiteX4" fmla="*/ 0 w 1617579"/>
              <a:gd name="connsiteY4" fmla="*/ 87915 h 421372"/>
              <a:gd name="connsiteX5" fmla="*/ 87915 w 1617579"/>
              <a:gd name="connsiteY5" fmla="*/ 0 h 421372"/>
              <a:gd name="connsiteX6" fmla="*/ 1529664 w 1617579"/>
              <a:gd name="connsiteY6" fmla="*/ 0 h 421372"/>
              <a:gd name="connsiteX0" fmla="*/ 1529664 w 1529664"/>
              <a:gd name="connsiteY0" fmla="*/ 421372 h 421372"/>
              <a:gd name="connsiteX1" fmla="*/ 87915 w 1529664"/>
              <a:gd name="connsiteY1" fmla="*/ 421372 h 421372"/>
              <a:gd name="connsiteX2" fmla="*/ 0 w 1529664"/>
              <a:gd name="connsiteY2" fmla="*/ 333457 h 421372"/>
              <a:gd name="connsiteX3" fmla="*/ 0 w 1529664"/>
              <a:gd name="connsiteY3" fmla="*/ 87915 h 421372"/>
              <a:gd name="connsiteX4" fmla="*/ 87915 w 1529664"/>
              <a:gd name="connsiteY4" fmla="*/ 0 h 421372"/>
              <a:gd name="connsiteX5" fmla="*/ 1529664 w 1529664"/>
              <a:gd name="connsiteY5" fmla="*/ 0 h 421372"/>
              <a:gd name="connsiteX0" fmla="*/ 437763 w 1529664"/>
              <a:gd name="connsiteY0" fmla="*/ 415993 h 421372"/>
              <a:gd name="connsiteX1" fmla="*/ 87915 w 1529664"/>
              <a:gd name="connsiteY1" fmla="*/ 421372 h 421372"/>
              <a:gd name="connsiteX2" fmla="*/ 0 w 1529664"/>
              <a:gd name="connsiteY2" fmla="*/ 333457 h 421372"/>
              <a:gd name="connsiteX3" fmla="*/ 0 w 1529664"/>
              <a:gd name="connsiteY3" fmla="*/ 87915 h 421372"/>
              <a:gd name="connsiteX4" fmla="*/ 87915 w 1529664"/>
              <a:gd name="connsiteY4" fmla="*/ 0 h 421372"/>
              <a:gd name="connsiteX5" fmla="*/ 1529664 w 1529664"/>
              <a:gd name="connsiteY5" fmla="*/ 0 h 421372"/>
              <a:gd name="connsiteX0" fmla="*/ 437763 w 437763"/>
              <a:gd name="connsiteY0" fmla="*/ 421372 h 426751"/>
              <a:gd name="connsiteX1" fmla="*/ 87915 w 437763"/>
              <a:gd name="connsiteY1" fmla="*/ 426751 h 426751"/>
              <a:gd name="connsiteX2" fmla="*/ 0 w 437763"/>
              <a:gd name="connsiteY2" fmla="*/ 338836 h 426751"/>
              <a:gd name="connsiteX3" fmla="*/ 0 w 437763"/>
              <a:gd name="connsiteY3" fmla="*/ 93294 h 426751"/>
              <a:gd name="connsiteX4" fmla="*/ 87915 w 437763"/>
              <a:gd name="connsiteY4" fmla="*/ 5379 h 426751"/>
              <a:gd name="connsiteX5" fmla="*/ 416247 w 437763"/>
              <a:gd name="connsiteY5" fmla="*/ 0 h 426751"/>
              <a:gd name="connsiteX0" fmla="*/ 2134758 w 2134758"/>
              <a:gd name="connsiteY0" fmla="*/ 425491 h 426751"/>
              <a:gd name="connsiteX1" fmla="*/ 87915 w 2134758"/>
              <a:gd name="connsiteY1" fmla="*/ 426751 h 426751"/>
              <a:gd name="connsiteX2" fmla="*/ 0 w 2134758"/>
              <a:gd name="connsiteY2" fmla="*/ 338836 h 426751"/>
              <a:gd name="connsiteX3" fmla="*/ 0 w 2134758"/>
              <a:gd name="connsiteY3" fmla="*/ 93294 h 426751"/>
              <a:gd name="connsiteX4" fmla="*/ 87915 w 2134758"/>
              <a:gd name="connsiteY4" fmla="*/ 5379 h 426751"/>
              <a:gd name="connsiteX5" fmla="*/ 416247 w 2134758"/>
              <a:gd name="connsiteY5" fmla="*/ 0 h 426751"/>
              <a:gd name="connsiteX0" fmla="*/ 2134758 w 2134758"/>
              <a:gd name="connsiteY0" fmla="*/ 420112 h 421372"/>
              <a:gd name="connsiteX1" fmla="*/ 87915 w 2134758"/>
              <a:gd name="connsiteY1" fmla="*/ 421372 h 421372"/>
              <a:gd name="connsiteX2" fmla="*/ 0 w 2134758"/>
              <a:gd name="connsiteY2" fmla="*/ 333457 h 421372"/>
              <a:gd name="connsiteX3" fmla="*/ 0 w 2134758"/>
              <a:gd name="connsiteY3" fmla="*/ 87915 h 421372"/>
              <a:gd name="connsiteX4" fmla="*/ 87915 w 2134758"/>
              <a:gd name="connsiteY4" fmla="*/ 0 h 421372"/>
              <a:gd name="connsiteX0" fmla="*/ 2134758 w 2134758"/>
              <a:gd name="connsiteY0" fmla="*/ 332197 h 333457"/>
              <a:gd name="connsiteX1" fmla="*/ 87915 w 2134758"/>
              <a:gd name="connsiteY1" fmla="*/ 333457 h 333457"/>
              <a:gd name="connsiteX2" fmla="*/ 0 w 2134758"/>
              <a:gd name="connsiteY2" fmla="*/ 245542 h 333457"/>
              <a:gd name="connsiteX3" fmla="*/ 0 w 2134758"/>
              <a:gd name="connsiteY3" fmla="*/ 0 h 333457"/>
              <a:gd name="connsiteX0" fmla="*/ 87915 w 87915"/>
              <a:gd name="connsiteY0" fmla="*/ 333457 h 333457"/>
              <a:gd name="connsiteX1" fmla="*/ 0 w 87915"/>
              <a:gd name="connsiteY1" fmla="*/ 245542 h 333457"/>
              <a:gd name="connsiteX2" fmla="*/ 0 w 87915"/>
              <a:gd name="connsiteY2" fmla="*/ 0 h 333457"/>
              <a:gd name="connsiteX0" fmla="*/ 0 w 0"/>
              <a:gd name="connsiteY0" fmla="*/ 245542 h 245542"/>
              <a:gd name="connsiteX1" fmla="*/ 0 w 0"/>
              <a:gd name="connsiteY1" fmla="*/ 0 h 24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45542">
                <a:moveTo>
                  <a:pt x="0" y="245542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C8DA120-EFA4-E356-7449-3093529FF2EF}"/>
              </a:ext>
            </a:extLst>
          </p:cNvPr>
          <p:cNvSpPr/>
          <p:nvPr/>
        </p:nvSpPr>
        <p:spPr>
          <a:xfrm rot="16200000" flipH="1">
            <a:off x="6352093" y="2497712"/>
            <a:ext cx="165062" cy="1650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1FED651E-0F05-98C4-92C5-62C4C093C19C}"/>
              </a:ext>
            </a:extLst>
          </p:cNvPr>
          <p:cNvCxnSpPr>
            <a:cxnSpLocks/>
            <a:stCxn id="71" idx="4"/>
          </p:cNvCxnSpPr>
          <p:nvPr/>
        </p:nvCxnSpPr>
        <p:spPr>
          <a:xfrm flipV="1">
            <a:off x="6517155" y="2213829"/>
            <a:ext cx="798672" cy="366414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A5F66F41-5552-AC62-E5C1-92149286FBA5}"/>
              </a:ext>
            </a:extLst>
          </p:cNvPr>
          <p:cNvCxnSpPr>
            <a:cxnSpLocks/>
            <a:stCxn id="28" idx="0"/>
            <a:endCxn id="75" idx="4"/>
          </p:cNvCxnSpPr>
          <p:nvPr/>
        </p:nvCxnSpPr>
        <p:spPr>
          <a:xfrm rot="16200000" flipV="1">
            <a:off x="6608116" y="3729699"/>
            <a:ext cx="582210" cy="1667661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958925E7-EE74-0778-0F59-8E1729A51874}"/>
              </a:ext>
            </a:extLst>
          </p:cNvPr>
          <p:cNvCxnSpPr>
            <a:cxnSpLocks/>
            <a:stCxn id="24" idx="3"/>
            <a:endCxn id="78" idx="6"/>
          </p:cNvCxnSpPr>
          <p:nvPr/>
        </p:nvCxnSpPr>
        <p:spPr>
          <a:xfrm flipV="1">
            <a:off x="4543585" y="3492746"/>
            <a:ext cx="440010" cy="122393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6835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3B719D-3D40-46BD-A07B-C0AB56E3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Evidence for TSLP in airway remodelling in asthma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69BF80-3BC7-4E94-AA84-094385CB37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Figures adapted from Cao L, et al. Exp Lung Res 2018;44:288–301, </a:t>
            </a:r>
            <a:r>
              <a:rPr lang="en-GB" sz="900" dirty="0" err="1">
                <a:latin typeface="Calibri" panose="020F0502020204030204"/>
              </a:rPr>
              <a:t>Redhu</a:t>
            </a:r>
            <a:r>
              <a:rPr lang="en-GB" sz="900" dirty="0">
                <a:latin typeface="Calibri" panose="020F0502020204030204"/>
              </a:rPr>
              <a:t> NS, et al. Sci Rep 2013;3:2301 and Cai L-M, et al. Exp Lung Res 2019;45:221–235</a:t>
            </a:r>
            <a:endParaRPr lang="en-GB" dirty="0"/>
          </a:p>
          <a:p>
            <a:r>
              <a:rPr lang="en-GB" dirty="0"/>
              <a:t>*P&lt;0.05 vs GAPDH control (smooth muscle actin); </a:t>
            </a:r>
            <a:r>
              <a:rPr lang="en-GB" baseline="30000" dirty="0"/>
              <a:t>†</a:t>
            </a:r>
            <a:r>
              <a:rPr lang="en-GB" dirty="0"/>
              <a:t>P&lt;0.05 vs GAPDH control (collagen); </a:t>
            </a:r>
            <a:r>
              <a:rPr lang="en-GB" baseline="30000" dirty="0"/>
              <a:t>‡</a:t>
            </a:r>
            <a:r>
              <a:rPr lang="en-GB" dirty="0"/>
              <a:t>P&lt;0.001 vs medium control; </a:t>
            </a:r>
            <a:r>
              <a:rPr lang="en-GB" baseline="30000" dirty="0"/>
              <a:t>§</a:t>
            </a:r>
            <a:r>
              <a:rPr lang="en-GB" dirty="0"/>
              <a:t>P&lt;0.01; </a:t>
            </a:r>
            <a:r>
              <a:rPr lang="en-GB" baseline="30000" dirty="0"/>
              <a:t>¶</a:t>
            </a:r>
            <a:r>
              <a:rPr lang="en-GB" dirty="0"/>
              <a:t>P&lt;0.001</a:t>
            </a:r>
          </a:p>
          <a:p>
            <a:r>
              <a:rPr lang="en-GB" dirty="0"/>
              <a:t>GAPDH, glyceraldehyde-3-phosphate dehydrogenase; TSLP, thymic stromal lymphopoietin</a:t>
            </a:r>
          </a:p>
          <a:p>
            <a:r>
              <a:rPr lang="en-GB" dirty="0"/>
              <a:t>1. Cao L, et al. Exp Lung Res 2018;44:288–301; 2. Wu J, et al. Cell </a:t>
            </a:r>
            <a:r>
              <a:rPr lang="en-GB" dirty="0" err="1"/>
              <a:t>Biochem</a:t>
            </a:r>
            <a:r>
              <a:rPr lang="en-GB" dirty="0"/>
              <a:t> </a:t>
            </a:r>
            <a:r>
              <a:rPr lang="en-GB" dirty="0" err="1"/>
              <a:t>Funct</a:t>
            </a:r>
            <a:r>
              <a:rPr lang="en-GB" dirty="0"/>
              <a:t> 2013;31:496–503; 3. </a:t>
            </a:r>
            <a:r>
              <a:rPr lang="en-GB" sz="900" dirty="0" err="1">
                <a:latin typeface="Calibri" panose="020F0502020204030204"/>
              </a:rPr>
              <a:t>Redhu</a:t>
            </a:r>
            <a:r>
              <a:rPr lang="en-GB" sz="900" dirty="0">
                <a:latin typeface="Calibri" panose="020F0502020204030204"/>
              </a:rPr>
              <a:t> NS, et al. Sci Rep 2013;3:2301; 4. Cai L-M, et al. Exp Lung Res 2019;45:221–235</a:t>
            </a:r>
            <a:endParaRPr lang="en-GB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794A4C0-1FE0-5C53-0319-446470763525}"/>
              </a:ext>
            </a:extLst>
          </p:cNvPr>
          <p:cNvGrpSpPr/>
          <p:nvPr/>
        </p:nvGrpSpPr>
        <p:grpSpPr>
          <a:xfrm>
            <a:off x="654286" y="3012118"/>
            <a:ext cx="3297920" cy="2682534"/>
            <a:chOff x="654286" y="2937687"/>
            <a:chExt cx="3297920" cy="26825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7039389-65FC-4B6A-9DAC-A328F3EBD08D}"/>
                </a:ext>
              </a:extLst>
            </p:cNvPr>
            <p:cNvGrpSpPr/>
            <p:nvPr/>
          </p:nvGrpSpPr>
          <p:grpSpPr>
            <a:xfrm>
              <a:off x="2048964" y="4058973"/>
              <a:ext cx="138708" cy="201981"/>
              <a:chOff x="8313004" y="3579184"/>
              <a:chExt cx="197550" cy="228993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65D44AE3-6CB9-4D37-9E71-5FF11092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4621" y="3581400"/>
                <a:ext cx="0" cy="2267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3AA4C831-0B06-4D75-A053-9E7F1376BA8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411779" y="3480409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B17FBD-E257-44F5-94D0-BB156A6A8473}"/>
                </a:ext>
              </a:extLst>
            </p:cNvPr>
            <p:cNvGrpSpPr/>
            <p:nvPr/>
          </p:nvGrpSpPr>
          <p:grpSpPr>
            <a:xfrm>
              <a:off x="3391075" y="3298876"/>
              <a:ext cx="359516" cy="481182"/>
              <a:chOff x="10241937" y="2717433"/>
              <a:chExt cx="512028" cy="54553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2696B40-D0D1-45F3-877B-F83462CA4618}"/>
                  </a:ext>
                </a:extLst>
              </p:cNvPr>
              <p:cNvGrpSpPr/>
              <p:nvPr/>
            </p:nvGrpSpPr>
            <p:grpSpPr>
              <a:xfrm>
                <a:off x="10241937" y="2717433"/>
                <a:ext cx="412188" cy="545534"/>
                <a:chOff x="10241937" y="2717433"/>
                <a:chExt cx="412188" cy="545534"/>
              </a:xfrm>
            </p:grpSpPr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098E023C-6CE3-4B71-9B38-C3C420FF61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2182" y="3001596"/>
                  <a:ext cx="0" cy="2613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AE95D27C-B14F-4F98-8A47-9CFCD21C4B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0340712" y="2901162"/>
                  <a:ext cx="0" cy="1975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2C631FC0-094D-45C0-93B6-9EF2A94953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54125" y="2717433"/>
                  <a:ext cx="0" cy="2613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0C4C3CB-50DC-4716-8AF5-BF5EAF3CB5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655190" y="2622263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37F997F-6564-49EF-8135-0F2A525A65E6}"/>
                </a:ext>
              </a:extLst>
            </p:cNvPr>
            <p:cNvGrpSpPr/>
            <p:nvPr/>
          </p:nvGrpSpPr>
          <p:grpSpPr>
            <a:xfrm>
              <a:off x="2707993" y="3706483"/>
              <a:ext cx="138708" cy="205268"/>
              <a:chOff x="9267333" y="3179613"/>
              <a:chExt cx="197550" cy="130700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B12E947-BC75-49F0-B70C-1A4CD38068BF}"/>
                  </a:ext>
                </a:extLst>
              </p:cNvPr>
              <p:cNvCxnSpPr/>
              <p:nvPr/>
            </p:nvCxnSpPr>
            <p:spPr>
              <a:xfrm>
                <a:off x="9366204" y="3180948"/>
                <a:ext cx="0" cy="129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2E77B2F9-C245-487B-81A1-3C7C6E3B48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366108" y="3080838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E1E4C2-D440-468A-8553-C364784FFB07}"/>
                </a:ext>
              </a:extLst>
            </p:cNvPr>
            <p:cNvGrpSpPr/>
            <p:nvPr/>
          </p:nvGrpSpPr>
          <p:grpSpPr>
            <a:xfrm>
              <a:off x="1407741" y="4586145"/>
              <a:ext cx="138708" cy="133123"/>
              <a:chOff x="7417247" y="4176858"/>
              <a:chExt cx="197550" cy="150926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2FAF6F44-C1F3-4722-91FD-FEB8CEFB1923}"/>
                  </a:ext>
                </a:extLst>
              </p:cNvPr>
              <p:cNvCxnSpPr/>
              <p:nvPr/>
            </p:nvCxnSpPr>
            <p:spPr>
              <a:xfrm>
                <a:off x="7516022" y="4176858"/>
                <a:ext cx="0" cy="1509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243AA548-3FA9-475E-8265-C16E735D8C2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516022" y="4078451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E0DE3FB-42AA-49D9-AF17-C06FDBE0136A}"/>
                </a:ext>
              </a:extLst>
            </p:cNvPr>
            <p:cNvSpPr txBox="1"/>
            <p:nvPr/>
          </p:nvSpPr>
          <p:spPr>
            <a:xfrm>
              <a:off x="2670899" y="3501363"/>
              <a:ext cx="2149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7F134C"/>
                </a:buClr>
                <a:defRPr/>
              </a:pPr>
              <a:r>
                <a:rPr lang="en-GB" sz="1100">
                  <a:cs typeface="Arial" panose="020B0604020202020204" pitchFamily="34" charset="0"/>
                </a:rPr>
                <a:t>*</a:t>
              </a:r>
              <a:endParaRPr kumimoji="0" lang="en-GB" sz="1100" b="0" i="0" u="none" strike="noStrike" kern="1200" cap="none" spc="0" normalizeH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25C784F-F793-43AB-9308-03B167F5D08A}"/>
                </a:ext>
              </a:extLst>
            </p:cNvPr>
            <p:cNvSpPr txBox="1"/>
            <p:nvPr/>
          </p:nvSpPr>
          <p:spPr>
            <a:xfrm>
              <a:off x="1393195" y="5231238"/>
              <a:ext cx="3699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5D62EA8-95AD-46A7-99D3-198DC76264E5}"/>
                </a:ext>
              </a:extLst>
            </p:cNvPr>
            <p:cNvCxnSpPr/>
            <p:nvPr/>
          </p:nvCxnSpPr>
          <p:spPr>
            <a:xfrm>
              <a:off x="1577039" y="5207383"/>
              <a:ext cx="0" cy="665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21FD00D-A65F-44C3-83D4-990B46957219}"/>
                </a:ext>
              </a:extLst>
            </p:cNvPr>
            <p:cNvCxnSpPr/>
            <p:nvPr/>
          </p:nvCxnSpPr>
          <p:spPr>
            <a:xfrm>
              <a:off x="2232635" y="5207383"/>
              <a:ext cx="0" cy="665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F8B6290-0F08-4B8D-9846-E8C744C09031}"/>
                </a:ext>
              </a:extLst>
            </p:cNvPr>
            <p:cNvCxnSpPr/>
            <p:nvPr/>
          </p:nvCxnSpPr>
          <p:spPr>
            <a:xfrm>
              <a:off x="2896193" y="5207383"/>
              <a:ext cx="0" cy="665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9F1DEBD-CF43-48FF-8953-91F3649B56D3}"/>
                </a:ext>
              </a:extLst>
            </p:cNvPr>
            <p:cNvCxnSpPr/>
            <p:nvPr/>
          </p:nvCxnSpPr>
          <p:spPr>
            <a:xfrm>
              <a:off x="3578563" y="5207383"/>
              <a:ext cx="0" cy="665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016093A5-C9EF-488F-83C8-6D7B169DCC2F}"/>
                </a:ext>
              </a:extLst>
            </p:cNvPr>
            <p:cNvSpPr txBox="1"/>
            <p:nvPr/>
          </p:nvSpPr>
          <p:spPr>
            <a:xfrm>
              <a:off x="654286" y="3195582"/>
              <a:ext cx="353943" cy="207836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Relative protein level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4F74D17-0828-44F1-9683-4CDF470D784F}"/>
                </a:ext>
              </a:extLst>
            </p:cNvPr>
            <p:cNvSpPr/>
            <p:nvPr/>
          </p:nvSpPr>
          <p:spPr>
            <a:xfrm>
              <a:off x="3584588" y="3328072"/>
              <a:ext cx="196495" cy="188201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3724871-7BDE-4982-8315-7C085183B6AC}"/>
                </a:ext>
              </a:extLst>
            </p:cNvPr>
            <p:cNvSpPr/>
            <p:nvPr/>
          </p:nvSpPr>
          <p:spPr>
            <a:xfrm>
              <a:off x="2243119" y="3649941"/>
              <a:ext cx="196495" cy="155536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D5AA7AA4-69A9-4551-BBE1-7B9443965523}"/>
                </a:ext>
              </a:extLst>
            </p:cNvPr>
            <p:cNvSpPr/>
            <p:nvPr/>
          </p:nvSpPr>
          <p:spPr>
            <a:xfrm>
              <a:off x="3365528" y="3682609"/>
              <a:ext cx="196495" cy="15203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12D8946-FBF4-4A4C-A0A6-72CBECC10DF8}"/>
                </a:ext>
              </a:extLst>
            </p:cNvPr>
            <p:cNvSpPr/>
            <p:nvPr/>
          </p:nvSpPr>
          <p:spPr>
            <a:xfrm>
              <a:off x="2020071" y="4261431"/>
              <a:ext cx="196495" cy="948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C93CA981-8225-425A-B8CF-A316A5F95546}"/>
                </a:ext>
              </a:extLst>
            </p:cNvPr>
            <p:cNvSpPr/>
            <p:nvPr/>
          </p:nvSpPr>
          <p:spPr>
            <a:xfrm>
              <a:off x="1378848" y="4714117"/>
              <a:ext cx="196495" cy="48880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2B23C53C-DB6E-4E2C-967C-5A8C60F9A548}"/>
                </a:ext>
              </a:extLst>
            </p:cNvPr>
            <p:cNvSpPr/>
            <p:nvPr/>
          </p:nvSpPr>
          <p:spPr>
            <a:xfrm>
              <a:off x="2679100" y="3841968"/>
              <a:ext cx="196495" cy="13609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9A2CF2-DC8D-47B5-BF8D-252FF3700859}"/>
                </a:ext>
              </a:extLst>
            </p:cNvPr>
            <p:cNvGrpSpPr/>
            <p:nvPr/>
          </p:nvGrpSpPr>
          <p:grpSpPr>
            <a:xfrm>
              <a:off x="1633604" y="4385412"/>
              <a:ext cx="138708" cy="160916"/>
              <a:chOff x="7738925" y="3949280"/>
              <a:chExt cx="197550" cy="182436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02410061-51CF-4270-961B-841E12BA68F6}"/>
                  </a:ext>
                </a:extLst>
              </p:cNvPr>
              <p:cNvCxnSpPr/>
              <p:nvPr/>
            </p:nvCxnSpPr>
            <p:spPr>
              <a:xfrm>
                <a:off x="7837700" y="3959229"/>
                <a:ext cx="0" cy="1724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EE7122F4-5657-4581-A361-6E3D20F5A2B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837700" y="3850505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F0198E97-C019-40C4-ACF4-7FE98F9869EA}"/>
                </a:ext>
              </a:extLst>
            </p:cNvPr>
            <p:cNvCxnSpPr/>
            <p:nvPr/>
          </p:nvCxnSpPr>
          <p:spPr>
            <a:xfrm>
              <a:off x="2998416" y="3287834"/>
              <a:ext cx="0" cy="760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2E4A028-B266-47D2-82DA-7F9441C6A3EE}"/>
                </a:ext>
              </a:extLst>
            </p:cNvPr>
            <p:cNvGrpSpPr/>
            <p:nvPr/>
          </p:nvGrpSpPr>
          <p:grpSpPr>
            <a:xfrm>
              <a:off x="2272012" y="3529137"/>
              <a:ext cx="138708" cy="121168"/>
              <a:chOff x="8660094" y="2978489"/>
              <a:chExt cx="197550" cy="137373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7F6F1273-3922-4B1A-9B67-5663AA11E92F}"/>
                  </a:ext>
                </a:extLst>
              </p:cNvPr>
              <p:cNvCxnSpPr/>
              <p:nvPr/>
            </p:nvCxnSpPr>
            <p:spPr>
              <a:xfrm>
                <a:off x="8758869" y="2986497"/>
                <a:ext cx="0" cy="129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83080191-9F67-4371-8362-285FBEAC9A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758869" y="2879714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B2B02E7-69BB-470B-9A29-5B9CD30535D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98104" y="3213779"/>
              <a:ext cx="0" cy="138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3A6BBCF6-F800-4FC5-BB86-5157E7CD940B}"/>
                </a:ext>
              </a:extLst>
            </p:cNvPr>
            <p:cNvSpPr txBox="1"/>
            <p:nvPr/>
          </p:nvSpPr>
          <p:spPr>
            <a:xfrm>
              <a:off x="3353717" y="3345420"/>
              <a:ext cx="2149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7F134C"/>
                </a:buClr>
                <a:defRPr/>
              </a:pPr>
              <a:r>
                <a:rPr lang="en-GB" sz="1100">
                  <a:cs typeface="Arial" panose="020B0604020202020204" pitchFamily="34" charset="0"/>
                </a:rPr>
                <a:t>*</a:t>
              </a:r>
              <a:endParaRPr kumimoji="0" lang="en-GB" sz="1100" b="0" i="0" u="none" strike="noStrike" kern="1200" cap="none" spc="0" normalizeH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590BF0-0ACF-4CE1-8E6B-9CD7D2F4FAEF}"/>
                </a:ext>
              </a:extLst>
            </p:cNvPr>
            <p:cNvGrpSpPr/>
            <p:nvPr/>
          </p:nvGrpSpPr>
          <p:grpSpPr>
            <a:xfrm>
              <a:off x="1844184" y="5134696"/>
              <a:ext cx="130324" cy="144899"/>
              <a:chOff x="8055502" y="4777341"/>
              <a:chExt cx="185609" cy="164277"/>
            </a:xfrm>
          </p:grpSpPr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22264F83-0546-4C66-BE82-A2AAA9B9F1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55502" y="4777341"/>
                <a:ext cx="119719" cy="1642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A95E7008-FD2E-48A6-BDF6-2EB88D2D03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21392" y="4777341"/>
                <a:ext cx="119719" cy="1642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DB72D50C-CD5B-4D15-9893-DD2474494A5C}"/>
                </a:ext>
              </a:extLst>
            </p:cNvPr>
            <p:cNvSpPr txBox="1"/>
            <p:nvPr/>
          </p:nvSpPr>
          <p:spPr>
            <a:xfrm>
              <a:off x="1252892" y="5358611"/>
              <a:ext cx="2626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TSLP concentration (</a:t>
              </a:r>
              <a:r>
                <a:rPr lang="en-GB" sz="1100" b="1">
                  <a:cs typeface="Arial" panose="020B0604020202020204" pitchFamily="34" charset="0"/>
                </a:rPr>
                <a:t>n</a:t>
              </a:r>
              <a:r>
                <a:rPr kumimoji="0" lang="en-GB" sz="11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g/mL)</a:t>
              </a: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23A1833-9388-4898-AE92-24C2951DE1F8}"/>
                </a:ext>
              </a:extLst>
            </p:cNvPr>
            <p:cNvSpPr/>
            <p:nvPr/>
          </p:nvSpPr>
          <p:spPr>
            <a:xfrm>
              <a:off x="1242459" y="3195582"/>
              <a:ext cx="642039" cy="2012140"/>
            </a:xfrm>
            <a:custGeom>
              <a:avLst/>
              <a:gdLst>
                <a:gd name="connsiteX0" fmla="*/ 0 w 914400"/>
                <a:gd name="connsiteY0" fmla="*/ 0 h 2281238"/>
                <a:gd name="connsiteX1" fmla="*/ 0 w 914400"/>
                <a:gd name="connsiteY1" fmla="*/ 2281238 h 2281238"/>
                <a:gd name="connsiteX2" fmla="*/ 914400 w 914400"/>
                <a:gd name="connsiteY2" fmla="*/ 2281238 h 228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2281238">
                  <a:moveTo>
                    <a:pt x="0" y="0"/>
                  </a:moveTo>
                  <a:lnTo>
                    <a:pt x="0" y="2281238"/>
                  </a:lnTo>
                  <a:lnTo>
                    <a:pt x="914400" y="2281238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06DE3CA-12C9-453F-BE8A-1A23549E21A3}"/>
                </a:ext>
              </a:extLst>
            </p:cNvPr>
            <p:cNvSpPr txBox="1"/>
            <p:nvPr/>
          </p:nvSpPr>
          <p:spPr>
            <a:xfrm>
              <a:off x="2051953" y="5231238"/>
              <a:ext cx="3699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1.5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31A4E50-7563-48CB-B851-F2D101B1FECF}"/>
                </a:ext>
              </a:extLst>
            </p:cNvPr>
            <p:cNvSpPr txBox="1"/>
            <p:nvPr/>
          </p:nvSpPr>
          <p:spPr>
            <a:xfrm>
              <a:off x="2710712" y="5231238"/>
              <a:ext cx="3699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2.5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431F776-F1A6-45CF-A823-6046A1E517B8}"/>
                </a:ext>
              </a:extLst>
            </p:cNvPr>
            <p:cNvSpPr txBox="1"/>
            <p:nvPr/>
          </p:nvSpPr>
          <p:spPr>
            <a:xfrm>
              <a:off x="3396223" y="5231238"/>
              <a:ext cx="3699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4.0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1D23D5-9DB1-4FA7-AE91-A4D2C2A7F0CF}"/>
                </a:ext>
              </a:extLst>
            </p:cNvPr>
            <p:cNvGrpSpPr/>
            <p:nvPr/>
          </p:nvGrpSpPr>
          <p:grpSpPr>
            <a:xfrm>
              <a:off x="1040492" y="2937687"/>
              <a:ext cx="2911714" cy="230832"/>
              <a:chOff x="7775906" y="2080233"/>
              <a:chExt cx="4146902" cy="261703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5ECC3FA-0F17-40E1-BB3B-56327558BEDD}"/>
                  </a:ext>
                </a:extLst>
              </p:cNvPr>
              <p:cNvSpPr txBox="1"/>
              <p:nvPr/>
            </p:nvSpPr>
            <p:spPr>
              <a:xfrm>
                <a:off x="7775906" y="2080233"/>
                <a:ext cx="4146902" cy="261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134C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dirty="0">
                    <a:ln>
                      <a:noFill/>
                    </a:ln>
                    <a:effectLst/>
                    <a:uLnTx/>
                    <a:uFillTx/>
                    <a:cs typeface="Arial" panose="020B0604020202020204" pitchFamily="34" charset="0"/>
                  </a:rPr>
                  <a:t>Alpha-smooth muscle actin (N=3)        Collagen (N=3)</a:t>
                </a: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BC9D75DC-A3E6-499B-A1E6-D6F139F86514}"/>
                  </a:ext>
                </a:extLst>
              </p:cNvPr>
              <p:cNvSpPr/>
              <p:nvPr/>
            </p:nvSpPr>
            <p:spPr>
              <a:xfrm>
                <a:off x="8113098" y="2153306"/>
                <a:ext cx="115200" cy="11584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1AC3B6F-44DD-4D58-B6EB-442D9851E80D}"/>
                  </a:ext>
                </a:extLst>
              </p:cNvPr>
              <p:cNvSpPr/>
              <p:nvPr/>
            </p:nvSpPr>
            <p:spPr>
              <a:xfrm>
                <a:off x="10654693" y="2153306"/>
                <a:ext cx="115200" cy="115848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46917D7-CDA4-4E2F-8AB6-82FB512B77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224188" y="3169089"/>
              <a:ext cx="0" cy="529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F01793-8B23-48EC-A068-57CCB0377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215967" y="4175159"/>
              <a:ext cx="0" cy="529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4944652-61DA-4CB8-AAB7-7E32A29C29A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215967" y="5181229"/>
              <a:ext cx="0" cy="529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E5B24FB-87E7-4FE2-944B-238F75DF84DC}"/>
                </a:ext>
              </a:extLst>
            </p:cNvPr>
            <p:cNvSpPr txBox="1"/>
            <p:nvPr/>
          </p:nvSpPr>
          <p:spPr>
            <a:xfrm>
              <a:off x="803992" y="3087589"/>
              <a:ext cx="4280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BFCBDBB-BC2D-4EE0-A37B-41B57237E58F}"/>
                </a:ext>
              </a:extLst>
            </p:cNvPr>
            <p:cNvSpPr txBox="1"/>
            <p:nvPr/>
          </p:nvSpPr>
          <p:spPr>
            <a:xfrm>
              <a:off x="861125" y="4087726"/>
              <a:ext cx="3708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F061086-4DAC-4B9A-863B-D732255F503C}"/>
                </a:ext>
              </a:extLst>
            </p:cNvPr>
            <p:cNvSpPr txBox="1"/>
            <p:nvPr/>
          </p:nvSpPr>
          <p:spPr>
            <a:xfrm>
              <a:off x="951077" y="5100098"/>
              <a:ext cx="2809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859CB24-3A4E-494E-B719-D025C1C856C0}"/>
                </a:ext>
              </a:extLst>
            </p:cNvPr>
            <p:cNvSpPr/>
            <p:nvPr/>
          </p:nvSpPr>
          <p:spPr>
            <a:xfrm>
              <a:off x="2910831" y="3363519"/>
              <a:ext cx="196495" cy="184179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2A3D04C-772F-4994-9445-0EB7E5F18B20}"/>
                </a:ext>
              </a:extLst>
            </p:cNvPr>
            <p:cNvSpPr/>
            <p:nvPr/>
          </p:nvSpPr>
          <p:spPr>
            <a:xfrm>
              <a:off x="1604711" y="4545076"/>
              <a:ext cx="196495" cy="66023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FD93466-B5B1-4FD7-988E-FE6784110FEA}"/>
                </a:ext>
              </a:extLst>
            </p:cNvPr>
            <p:cNvCxnSpPr>
              <a:cxnSpLocks/>
            </p:cNvCxnSpPr>
            <p:nvPr/>
          </p:nvCxnSpPr>
          <p:spPr>
            <a:xfrm>
              <a:off x="1932985" y="5207696"/>
              <a:ext cx="192986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A89DF86-69BC-4447-9E70-1C4F4B816614}"/>
                </a:ext>
              </a:extLst>
            </p:cNvPr>
            <p:cNvSpPr txBox="1"/>
            <p:nvPr/>
          </p:nvSpPr>
          <p:spPr>
            <a:xfrm>
              <a:off x="3570786" y="3122935"/>
              <a:ext cx="2149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7F134C"/>
                </a:buClr>
                <a:defRPr/>
              </a:pPr>
              <a:r>
                <a:rPr lang="en-GB" sz="1100" baseline="30000">
                  <a:cs typeface="Arial" panose="020B0604020202020204" pitchFamily="34" charset="0"/>
                </a:rPr>
                <a:t>†</a:t>
              </a: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8E182AE-E403-4C9C-8EA0-97640AE2B8C0}"/>
                </a:ext>
              </a:extLst>
            </p:cNvPr>
            <p:cNvSpPr txBox="1"/>
            <p:nvPr/>
          </p:nvSpPr>
          <p:spPr>
            <a:xfrm>
              <a:off x="2889001" y="3111414"/>
              <a:ext cx="2149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7F134C"/>
                </a:buClr>
                <a:defRPr/>
              </a:pPr>
              <a:r>
                <a:rPr lang="en-GB" sz="1100" baseline="30000">
                  <a:cs typeface="Arial" panose="020B0604020202020204" pitchFamily="34" charset="0"/>
                </a:rPr>
                <a:t>†</a:t>
              </a: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4" name="Slide Number Placeholder 5">
            <a:extLst>
              <a:ext uri="{FF2B5EF4-FFF2-40B4-BE49-F238E27FC236}">
                <a16:creationId xmlns:a16="http://schemas.microsoft.com/office/drawing/2014/main" id="{0F9C9A97-BD26-4E25-81BC-5A6ED867AE69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38BAEAC-A895-4A01-AB9B-F6141799970D}" type="slidenum">
              <a:rPr lang="en-GB" sz="900" b="1" smtClean="0"/>
              <a:pPr algn="ctr"/>
              <a:t>5</a:t>
            </a:fld>
            <a:endParaRPr lang="en-GB" sz="900" b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263602-AE68-48C2-A1F4-46CE8539F283}"/>
              </a:ext>
            </a:extLst>
          </p:cNvPr>
          <p:cNvGrpSpPr/>
          <p:nvPr/>
        </p:nvGrpSpPr>
        <p:grpSpPr>
          <a:xfrm>
            <a:off x="547688" y="1459132"/>
            <a:ext cx="3600323" cy="4499264"/>
            <a:chOff x="548282" y="1384701"/>
            <a:chExt cx="4458607" cy="4499264"/>
          </a:xfrm>
        </p:grpSpPr>
        <p:sp>
          <p:nvSpPr>
            <p:cNvPr id="75" name="Text Placeholder 2">
              <a:extLst>
                <a:ext uri="{FF2B5EF4-FFF2-40B4-BE49-F238E27FC236}">
                  <a16:creationId xmlns:a16="http://schemas.microsoft.com/office/drawing/2014/main" id="{99C72FC0-71BD-41A0-A5E8-065F38E05866}"/>
                </a:ext>
              </a:extLst>
            </p:cNvPr>
            <p:cNvSpPr txBox="1">
              <a:spLocks/>
            </p:cNvSpPr>
            <p:nvPr/>
          </p:nvSpPr>
          <p:spPr>
            <a:xfrm>
              <a:off x="548282" y="1384702"/>
              <a:ext cx="4458207" cy="123599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rgbClr val="FF2B28"/>
                </a:buClr>
                <a:buNone/>
                <a:defRPr/>
              </a:pPr>
              <a:r>
                <a:rPr kumimoji="0" lang="en-GB" sz="1600" b="1" i="0" u="none" strike="noStrike" kern="0" cap="none" spc="0" normalizeH="0" baseline="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 human lung fibroblasts, TSLP increased expression of collagen and alpha-smooth muscle actin </a:t>
              </a:r>
              <a:r>
                <a:rPr kumimoji="0" lang="en-GB" sz="1600" b="1" i="1" u="none" strike="noStrike" kern="0" cap="none" spc="0" normalizeH="0" baseline="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 vitro</a:t>
              </a:r>
              <a:r>
                <a:rPr kumimoji="0" lang="en-GB" sz="1600" b="1" i="0" u="none" strike="noStrike" kern="0" cap="none" spc="0" normalizeH="0" baseline="3000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1,2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70FF1B7-6A15-4EF4-928C-F9A2FC1BB0BB}"/>
                </a:ext>
              </a:extLst>
            </p:cNvPr>
            <p:cNvSpPr/>
            <p:nvPr/>
          </p:nvSpPr>
          <p:spPr>
            <a:xfrm>
              <a:off x="548682" y="1384701"/>
              <a:ext cx="4458207" cy="4499264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D0D0B69-BECC-F36A-37D7-2DEA77AC5C5D}"/>
              </a:ext>
            </a:extLst>
          </p:cNvPr>
          <p:cNvGrpSpPr/>
          <p:nvPr/>
        </p:nvGrpSpPr>
        <p:grpSpPr>
          <a:xfrm>
            <a:off x="8040815" y="1459132"/>
            <a:ext cx="3600323" cy="4499264"/>
            <a:chOff x="548282" y="1384701"/>
            <a:chExt cx="4458607" cy="4499264"/>
          </a:xfrm>
        </p:grpSpPr>
        <p:sp>
          <p:nvSpPr>
            <p:cNvPr id="147" name="Text Placeholder 2">
              <a:extLst>
                <a:ext uri="{FF2B5EF4-FFF2-40B4-BE49-F238E27FC236}">
                  <a16:creationId xmlns:a16="http://schemas.microsoft.com/office/drawing/2014/main" id="{785B1DC3-2C6C-3F03-88CB-8B9E44F06E09}"/>
                </a:ext>
              </a:extLst>
            </p:cNvPr>
            <p:cNvSpPr txBox="1">
              <a:spLocks/>
            </p:cNvSpPr>
            <p:nvPr/>
          </p:nvSpPr>
          <p:spPr>
            <a:xfrm>
              <a:off x="548282" y="1384702"/>
              <a:ext cx="4458207" cy="123599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 human airway epithelial cells, TSLP downregulated epithelial marker </a:t>
              </a:r>
              <a:br>
                <a:rPr kumimoji="0" lang="en-GB" sz="1600" b="1" i="0" u="none" strike="noStrike" kern="0" cap="none" spc="0" normalizeH="0" baseline="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</a:br>
              <a:r>
                <a:rPr kumimoji="0" lang="en-GB" sz="1600" b="1" i="0" u="none" strike="noStrike" kern="0" cap="none" spc="0" normalizeH="0" baseline="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E-cadherin and upregulated mesenchymal marker vimentin </a:t>
              </a:r>
              <a:r>
                <a:rPr kumimoji="0" lang="en-GB" sz="1600" b="1" i="1" u="none" strike="noStrike" kern="0" cap="none" spc="0" normalizeH="0" baseline="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 vitro</a:t>
              </a:r>
              <a:r>
                <a:rPr kumimoji="0" lang="en-GB" sz="1600" b="1" i="0" u="none" strike="noStrike" kern="0" cap="none" spc="0" normalizeH="0" baseline="3000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en-GB" sz="1600" b="1" i="0" u="none" strike="noStrike" kern="0" cap="none" spc="0" normalizeH="0" baseline="0" dirty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endParaRPr kumimoji="0" lang="en-GB" sz="1600" b="1" i="0" u="none" strike="noStrike" kern="0" cap="none" spc="0" normalizeH="0" baseline="3000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4FB9FC4-B0CB-0F6D-7E5E-FA3A4C79A5A6}"/>
                </a:ext>
              </a:extLst>
            </p:cNvPr>
            <p:cNvSpPr/>
            <p:nvPr/>
          </p:nvSpPr>
          <p:spPr>
            <a:xfrm>
              <a:off x="548682" y="1384701"/>
              <a:ext cx="4458207" cy="4499264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2D99CF2-1496-0D04-13C7-A9081FDEA539}"/>
              </a:ext>
            </a:extLst>
          </p:cNvPr>
          <p:cNvGrpSpPr/>
          <p:nvPr/>
        </p:nvGrpSpPr>
        <p:grpSpPr>
          <a:xfrm>
            <a:off x="4307092" y="1466607"/>
            <a:ext cx="3600323" cy="4499264"/>
            <a:chOff x="548282" y="1384701"/>
            <a:chExt cx="4458607" cy="4499264"/>
          </a:xfrm>
        </p:grpSpPr>
        <p:sp>
          <p:nvSpPr>
            <p:cNvPr id="254" name="Text Placeholder 2">
              <a:extLst>
                <a:ext uri="{FF2B5EF4-FFF2-40B4-BE49-F238E27FC236}">
                  <a16:creationId xmlns:a16="http://schemas.microsoft.com/office/drawing/2014/main" id="{E119607E-ECE8-40F9-B4C0-5EDDB53FB4B5}"/>
                </a:ext>
              </a:extLst>
            </p:cNvPr>
            <p:cNvSpPr txBox="1">
              <a:spLocks/>
            </p:cNvSpPr>
            <p:nvPr/>
          </p:nvSpPr>
          <p:spPr>
            <a:xfrm>
              <a:off x="548282" y="1384702"/>
              <a:ext cx="4458207" cy="123599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2B28"/>
                </a:buClr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Calibri"/>
                  <a:cs typeface="Arial" panose="020B0604020202020204" pitchFamily="34" charset="0"/>
                </a:rPr>
                <a:t>In human airway smooth muscle cells, TSLP induced migration, which may contribute to increased smooth </a:t>
              </a:r>
              <a:br>
                <a:rPr lang="en-GB" sz="1600" b="1" dirty="0">
                  <a:solidFill>
                    <a:srgbClr val="FFFFFF"/>
                  </a:solidFill>
                  <a:latin typeface="Calibri"/>
                  <a:cs typeface="Arial" panose="020B0604020202020204" pitchFamily="34" charset="0"/>
                </a:rPr>
              </a:br>
              <a:r>
                <a:rPr lang="en-GB" sz="1600" b="1" dirty="0">
                  <a:solidFill>
                    <a:srgbClr val="FFFFFF"/>
                  </a:solidFill>
                  <a:latin typeface="Calibri"/>
                  <a:cs typeface="Arial" panose="020B0604020202020204" pitchFamily="34" charset="0"/>
                </a:rPr>
                <a:t>muscle mass </a:t>
              </a:r>
              <a:r>
                <a:rPr lang="en-GB" sz="1600" b="1" i="1" dirty="0">
                  <a:solidFill>
                    <a:srgbClr val="FFFFFF"/>
                  </a:solidFill>
                  <a:latin typeface="Calibri"/>
                  <a:cs typeface="Arial" panose="020B0604020202020204" pitchFamily="34" charset="0"/>
                </a:rPr>
                <a:t>in vitro</a:t>
              </a:r>
              <a:r>
                <a:rPr lang="en-GB" sz="1600" b="1" baseline="30000" dirty="0">
                  <a:solidFill>
                    <a:srgbClr val="FFFFFF"/>
                  </a:solidFill>
                  <a:latin typeface="Calibri"/>
                  <a:cs typeface="Arial" panose="020B0604020202020204" pitchFamily="34" charset="0"/>
                </a:rPr>
                <a:t>3</a:t>
              </a:r>
              <a:endParaRPr kumimoji="0" lang="en-GB" sz="1600" b="1" i="0" u="none" strike="noStrike" kern="1200" cap="none" spc="0" normalizeH="0" baseline="3000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87FA6601-7AA1-596D-F807-DCA2F161B4A1}"/>
                </a:ext>
              </a:extLst>
            </p:cNvPr>
            <p:cNvSpPr/>
            <p:nvPr/>
          </p:nvSpPr>
          <p:spPr>
            <a:xfrm>
              <a:off x="548682" y="1384701"/>
              <a:ext cx="4458207" cy="4499264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425730-25E7-6544-E9FA-D1C2BF1401DE}"/>
              </a:ext>
            </a:extLst>
          </p:cNvPr>
          <p:cNvGrpSpPr>
            <a:grpSpLocks noChangeAspect="1"/>
          </p:cNvGrpSpPr>
          <p:nvPr/>
        </p:nvGrpSpPr>
        <p:grpSpPr>
          <a:xfrm>
            <a:off x="4394014" y="2835360"/>
            <a:ext cx="3312000" cy="2828497"/>
            <a:chOff x="-3012382" y="2773679"/>
            <a:chExt cx="2692575" cy="22994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217A0FD-98DB-FB38-D5F1-65489124EAEC}"/>
                </a:ext>
              </a:extLst>
            </p:cNvPr>
            <p:cNvGrpSpPr/>
            <p:nvPr/>
          </p:nvGrpSpPr>
          <p:grpSpPr>
            <a:xfrm>
              <a:off x="-3012382" y="2773679"/>
              <a:ext cx="2672320" cy="2299490"/>
              <a:chOff x="889650" y="2805466"/>
              <a:chExt cx="2672320" cy="286261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A2FEB44-D420-7C68-4517-7F689E26E7BA}"/>
                  </a:ext>
                </a:extLst>
              </p:cNvPr>
              <p:cNvGrpSpPr/>
              <p:nvPr/>
            </p:nvGrpSpPr>
            <p:grpSpPr>
              <a:xfrm>
                <a:off x="1717035" y="5011637"/>
                <a:ext cx="197550" cy="44757"/>
                <a:chOff x="7442915" y="4402524"/>
                <a:chExt cx="197550" cy="4475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A7DBB68E-993D-D5E0-CF7B-71226B70D177}"/>
                    </a:ext>
                  </a:extLst>
                </p:cNvPr>
                <p:cNvCxnSpPr/>
                <p:nvPr/>
              </p:nvCxnSpPr>
              <p:spPr>
                <a:xfrm>
                  <a:off x="7541690" y="4402524"/>
                  <a:ext cx="0" cy="447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9306FAB4-68F0-E122-047C-268C316345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541690" y="4304118"/>
                  <a:ext cx="0" cy="1975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B3DFFD-BA02-EF74-031E-A4F05F2FC88A}"/>
                  </a:ext>
                </a:extLst>
              </p:cNvPr>
              <p:cNvSpPr txBox="1"/>
              <p:nvPr/>
            </p:nvSpPr>
            <p:spPr>
              <a:xfrm>
                <a:off x="1493654" y="5263142"/>
                <a:ext cx="648000" cy="24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134C"/>
                  </a:buClr>
                  <a:buSzTx/>
                  <a:buFontTx/>
                  <a:buNone/>
                  <a:tabLst/>
                  <a:defRPr/>
                </a:pPr>
                <a:r>
                  <a:rPr lang="en-GB" sz="1000">
                    <a:cs typeface="Arial" panose="020B0604020202020204" pitchFamily="34" charset="0"/>
                  </a:rPr>
                  <a:t>Medium</a:t>
                </a:r>
                <a:endParaRPr kumimoji="0" lang="en-GB" sz="10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84C0059-ADDA-B376-5B4F-250D13BC0FBB}"/>
                  </a:ext>
                </a:extLst>
              </p:cNvPr>
              <p:cNvCxnSpPr/>
              <p:nvPr/>
            </p:nvCxnSpPr>
            <p:spPr>
              <a:xfrm>
                <a:off x="1816449" y="5201366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3D0A464-4EC6-A204-64F3-FAF3461EC700}"/>
                  </a:ext>
                </a:extLst>
              </p:cNvPr>
              <p:cNvCxnSpPr/>
              <p:nvPr/>
            </p:nvCxnSpPr>
            <p:spPr>
              <a:xfrm>
                <a:off x="2513749" y="5201366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EF4CEF-50CA-0C16-47FE-545F95F59A8B}"/>
                  </a:ext>
                </a:extLst>
              </p:cNvPr>
              <p:cNvSpPr txBox="1"/>
              <p:nvPr/>
            </p:nvSpPr>
            <p:spPr>
              <a:xfrm>
                <a:off x="889650" y="2920513"/>
                <a:ext cx="287747" cy="228391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134C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>
                    <a:ln>
                      <a:noFill/>
                    </a:ln>
                    <a:effectLst/>
                    <a:uLnTx/>
                    <a:uFillTx/>
                    <a:cs typeface="Arial" panose="020B0604020202020204" pitchFamily="34" charset="0"/>
                  </a:rPr>
                  <a:t>Migrated cell number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ADD4FC2-B3E7-8484-8035-927E43B1F9A1}"/>
                  </a:ext>
                </a:extLst>
              </p:cNvPr>
              <p:cNvGrpSpPr/>
              <p:nvPr/>
            </p:nvGrpSpPr>
            <p:grpSpPr>
              <a:xfrm>
                <a:off x="2415702" y="4745948"/>
                <a:ext cx="197550" cy="99581"/>
                <a:chOff x="8141582" y="3917760"/>
                <a:chExt cx="197550" cy="99581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05E5839-CE89-778D-5A74-ADE28013F755}"/>
                    </a:ext>
                  </a:extLst>
                </p:cNvPr>
                <p:cNvCxnSpPr/>
                <p:nvPr/>
              </p:nvCxnSpPr>
              <p:spPr>
                <a:xfrm>
                  <a:off x="8240357" y="3927709"/>
                  <a:ext cx="0" cy="896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D0B3EC77-77CC-2FCF-8B37-5680D26EF6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240357" y="3818985"/>
                  <a:ext cx="0" cy="1975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41B447C-6936-5718-7E20-1311DD897D07}"/>
                  </a:ext>
                </a:extLst>
              </p:cNvPr>
              <p:cNvGrpSpPr/>
              <p:nvPr/>
            </p:nvGrpSpPr>
            <p:grpSpPr>
              <a:xfrm>
                <a:off x="3106757" y="4122587"/>
                <a:ext cx="197550" cy="91905"/>
                <a:chOff x="8844578" y="2764821"/>
                <a:chExt cx="197550" cy="53702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4F64D6D-856D-5A57-C6A7-42A880468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43353" y="2766149"/>
                  <a:ext cx="0" cy="523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9D74F57-2A8E-425F-BCCF-52C528C7AF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943353" y="2666046"/>
                  <a:ext cx="0" cy="1975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2A1B11-6A1C-2F10-B7F6-12B14D20E8C1}"/>
                  </a:ext>
                </a:extLst>
              </p:cNvPr>
              <p:cNvSpPr txBox="1"/>
              <p:nvPr/>
            </p:nvSpPr>
            <p:spPr>
              <a:xfrm>
                <a:off x="2156513" y="5263143"/>
                <a:ext cx="720000" cy="404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134C"/>
                  </a:buClr>
                  <a:buSzTx/>
                  <a:buFontTx/>
                  <a:buNone/>
                  <a:tabLst/>
                  <a:defRPr/>
                </a:pPr>
                <a:r>
                  <a:rPr lang="en-GB" sz="1000">
                    <a:cs typeface="Arial" panose="020B0604020202020204" pitchFamily="34" charset="0"/>
                  </a:rPr>
                  <a:t>TSLP </a:t>
                </a:r>
                <a:br>
                  <a:rPr lang="en-GB" sz="1000">
                    <a:cs typeface="Arial" panose="020B0604020202020204" pitchFamily="34" charset="0"/>
                  </a:rPr>
                </a:br>
                <a:r>
                  <a:rPr lang="en-GB" sz="1000">
                    <a:cs typeface="Arial" panose="020B0604020202020204" pitchFamily="34" charset="0"/>
                  </a:rPr>
                  <a:t>(1 ng/mL)</a:t>
                </a:r>
                <a:endParaRPr kumimoji="0" lang="en-GB" sz="10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78E61CB-A451-D38D-BD39-B7A1D594DCA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416313" y="2889449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9902BD8-C572-72CB-D48C-A5B678C3E2E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416313" y="5164019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0D2E7D-2459-6A3C-8A73-0027E57767C3}"/>
                  </a:ext>
                </a:extLst>
              </p:cNvPr>
              <p:cNvSpPr txBox="1"/>
              <p:nvPr/>
            </p:nvSpPr>
            <p:spPr>
              <a:xfrm>
                <a:off x="1022003" y="2805466"/>
                <a:ext cx="400110" cy="24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DC53E"/>
                  </a:buClr>
                  <a:buSzTx/>
                  <a:buFontTx/>
                  <a:buNone/>
                  <a:tabLst/>
                  <a:defRPr/>
                </a:pPr>
                <a:r>
                  <a:rPr lang="en-GB" sz="1000">
                    <a:cs typeface="Arial" panose="020B0604020202020204" pitchFamily="34" charset="0"/>
                  </a:rPr>
                  <a:t>250</a:t>
                </a:r>
                <a:endParaRPr kumimoji="0" lang="en-GB" sz="10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B8893B6-852C-5EA3-2C0C-B646119D3874}"/>
                  </a:ext>
                </a:extLst>
              </p:cNvPr>
              <p:cNvSpPr txBox="1"/>
              <p:nvPr/>
            </p:nvSpPr>
            <p:spPr>
              <a:xfrm>
                <a:off x="1022002" y="5097036"/>
                <a:ext cx="400110" cy="24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DC53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>
                    <a:ln>
                      <a:noFill/>
                    </a:ln>
                    <a:effectLst/>
                    <a:uLnTx/>
                    <a:uFillTx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1F3B97B-81E2-9745-6BC0-AD2D2473B6FE}"/>
                  </a:ext>
                </a:extLst>
              </p:cNvPr>
              <p:cNvSpPr/>
              <p:nvPr/>
            </p:nvSpPr>
            <p:spPr>
              <a:xfrm>
                <a:off x="1583619" y="5056395"/>
                <a:ext cx="468000" cy="139917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E7CE3B-F9CA-D712-FF21-64278864151A}"/>
                  </a:ext>
                </a:extLst>
              </p:cNvPr>
              <p:cNvSpPr txBox="1"/>
              <p:nvPr/>
            </p:nvSpPr>
            <p:spPr>
              <a:xfrm>
                <a:off x="2966879" y="3976887"/>
                <a:ext cx="492443" cy="24542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134C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3000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‡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F502A7A-9465-3C74-C334-C2E6B35CDC70}"/>
                  </a:ext>
                </a:extLst>
              </p:cNvPr>
              <p:cNvSpPr txBox="1"/>
              <p:nvPr/>
            </p:nvSpPr>
            <p:spPr>
              <a:xfrm>
                <a:off x="1022002" y="4625457"/>
                <a:ext cx="400110" cy="24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DC53E"/>
                  </a:buClr>
                  <a:buSzTx/>
                  <a:buFontTx/>
                  <a:buNone/>
                  <a:tabLst/>
                  <a:defRPr/>
                </a:pPr>
                <a:r>
                  <a:rPr lang="en-GB" sz="1000">
                    <a:cs typeface="Arial" panose="020B0604020202020204" pitchFamily="34" charset="0"/>
                  </a:rPr>
                  <a:t>50</a:t>
                </a:r>
                <a:endParaRPr kumimoji="0" lang="en-GB" sz="10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8F96304-E48B-8E08-5FE9-1570F56E862D}"/>
                  </a:ext>
                </a:extLst>
              </p:cNvPr>
              <p:cNvSpPr txBox="1"/>
              <p:nvPr/>
            </p:nvSpPr>
            <p:spPr>
              <a:xfrm>
                <a:off x="1022002" y="4166861"/>
                <a:ext cx="400110" cy="24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DC53E"/>
                  </a:buClr>
                  <a:buSzTx/>
                  <a:buFontTx/>
                  <a:buNone/>
                  <a:tabLst/>
                  <a:defRPr/>
                </a:pPr>
                <a:r>
                  <a:rPr lang="en-GB" sz="1000">
                    <a:cs typeface="Arial" panose="020B0604020202020204" pitchFamily="34" charset="0"/>
                  </a:rPr>
                  <a:t>100</a:t>
                </a:r>
                <a:endParaRPr kumimoji="0" lang="en-GB" sz="10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0B5372C-4432-3FA4-D4F2-89247F788234}"/>
                  </a:ext>
                </a:extLst>
              </p:cNvPr>
              <p:cNvSpPr txBox="1"/>
              <p:nvPr/>
            </p:nvSpPr>
            <p:spPr>
              <a:xfrm>
                <a:off x="1022003" y="3710307"/>
                <a:ext cx="400110" cy="24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DC53E"/>
                  </a:buClr>
                  <a:buSzTx/>
                  <a:buFontTx/>
                  <a:buNone/>
                  <a:tabLst/>
                  <a:defRPr/>
                </a:pPr>
                <a:r>
                  <a:rPr lang="en-GB" sz="1000">
                    <a:cs typeface="Arial" panose="020B0604020202020204" pitchFamily="34" charset="0"/>
                  </a:rPr>
                  <a:t>150</a:t>
                </a:r>
                <a:endParaRPr kumimoji="0" lang="en-GB" sz="10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E372A40-73E7-C4EB-582B-DFE29253E32A}"/>
                  </a:ext>
                </a:extLst>
              </p:cNvPr>
              <p:cNvSpPr txBox="1"/>
              <p:nvPr/>
            </p:nvSpPr>
            <p:spPr>
              <a:xfrm>
                <a:off x="1022003" y="3251709"/>
                <a:ext cx="400110" cy="24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DC53E"/>
                  </a:buClr>
                  <a:buSzTx/>
                  <a:buFontTx/>
                  <a:buNone/>
                  <a:tabLst/>
                  <a:defRPr/>
                </a:pPr>
                <a:r>
                  <a:rPr lang="en-GB" sz="1000">
                    <a:cs typeface="Arial" panose="020B0604020202020204" pitchFamily="34" charset="0"/>
                  </a:rPr>
                  <a:t>200</a:t>
                </a:r>
                <a:endParaRPr kumimoji="0" lang="en-GB" sz="10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8DAA616-6DA7-0B33-CC36-527F78FE877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416313" y="3796567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4C003DC-6216-FD8C-AF14-6F201CC5192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416313" y="3337969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EE9BC05-71E7-21B7-570A-2C4E3C5F1C5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416313" y="4250238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D691A71-191E-CF36-B72A-083A4B48083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416313" y="4708834"/>
                <a:ext cx="0" cy="754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0757D4A-F33A-475E-4AC2-6D0EF1F28490}"/>
                  </a:ext>
                </a:extLst>
              </p:cNvPr>
              <p:cNvSpPr/>
              <p:nvPr/>
            </p:nvSpPr>
            <p:spPr>
              <a:xfrm>
                <a:off x="2276695" y="4822930"/>
                <a:ext cx="466444" cy="364344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EA559AD-C56A-9561-4A28-84276B09FFC5}"/>
                  </a:ext>
                </a:extLst>
              </p:cNvPr>
              <p:cNvSpPr/>
              <p:nvPr/>
            </p:nvSpPr>
            <p:spPr>
              <a:xfrm>
                <a:off x="2972561" y="4169949"/>
                <a:ext cx="468000" cy="101732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F3ED96A-ECC4-050F-EDAB-881FA22AF694}"/>
                  </a:ext>
                </a:extLst>
              </p:cNvPr>
              <p:cNvSpPr/>
              <p:nvPr/>
            </p:nvSpPr>
            <p:spPr>
              <a:xfrm>
                <a:off x="1455970" y="2920512"/>
                <a:ext cx="2106000" cy="2275793"/>
              </a:xfrm>
              <a:custGeom>
                <a:avLst/>
                <a:gdLst>
                  <a:gd name="connsiteX0" fmla="*/ 0 w 914400"/>
                  <a:gd name="connsiteY0" fmla="*/ 0 h 2281238"/>
                  <a:gd name="connsiteX1" fmla="*/ 0 w 914400"/>
                  <a:gd name="connsiteY1" fmla="*/ 2281238 h 2281238"/>
                  <a:gd name="connsiteX2" fmla="*/ 914400 w 914400"/>
                  <a:gd name="connsiteY2" fmla="*/ 2281238 h 228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2281238">
                    <a:moveTo>
                      <a:pt x="0" y="0"/>
                    </a:moveTo>
                    <a:lnTo>
                      <a:pt x="0" y="2281238"/>
                    </a:lnTo>
                    <a:lnTo>
                      <a:pt x="914400" y="228123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E19B2B-547A-8CE7-CFA9-F7B095D36582}"/>
                </a:ext>
              </a:extLst>
            </p:cNvPr>
            <p:cNvCxnSpPr/>
            <p:nvPr/>
          </p:nvCxnSpPr>
          <p:spPr>
            <a:xfrm>
              <a:off x="-695711" y="4698272"/>
              <a:ext cx="0" cy="606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3F209B-51A6-5359-6068-B0869685E92E}"/>
                </a:ext>
              </a:extLst>
            </p:cNvPr>
            <p:cNvSpPr txBox="1"/>
            <p:nvPr/>
          </p:nvSpPr>
          <p:spPr>
            <a:xfrm>
              <a:off x="-1075807" y="4747897"/>
              <a:ext cx="756000" cy="325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TSLP </a:t>
              </a:r>
              <a:br>
                <a:rPr lang="en-GB" sz="1000">
                  <a:cs typeface="Arial" panose="020B0604020202020204" pitchFamily="34" charset="0"/>
                </a:rPr>
              </a:br>
              <a:r>
                <a:rPr lang="en-GB" sz="1000">
                  <a:cs typeface="Arial" panose="020B0604020202020204" pitchFamily="34" charset="0"/>
                </a:rPr>
                <a:t>(10 ng/mL)</a:t>
              </a:r>
              <a:endParaRPr kumimoji="0" lang="en-GB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C7C71A57-C026-8347-B588-333F8AD0525B}"/>
              </a:ext>
            </a:extLst>
          </p:cNvPr>
          <p:cNvSpPr txBox="1"/>
          <p:nvPr/>
        </p:nvSpPr>
        <p:spPr>
          <a:xfrm>
            <a:off x="8808412" y="5316183"/>
            <a:ext cx="2971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B0DAD55-7373-857F-4C14-189CAE02E8D3}"/>
              </a:ext>
            </a:extLst>
          </p:cNvPr>
          <p:cNvCxnSpPr/>
          <p:nvPr/>
        </p:nvCxnSpPr>
        <p:spPr>
          <a:xfrm>
            <a:off x="8956074" y="5297022"/>
            <a:ext cx="0" cy="53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7B191CB-FCEA-E433-2CA3-CD9446CD6BEE}"/>
              </a:ext>
            </a:extLst>
          </p:cNvPr>
          <p:cNvCxnSpPr/>
          <p:nvPr/>
        </p:nvCxnSpPr>
        <p:spPr>
          <a:xfrm>
            <a:off x="9649403" y="5297022"/>
            <a:ext cx="0" cy="53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B3B5B46-F9EA-214B-FF62-F56CAD90BAE0}"/>
              </a:ext>
            </a:extLst>
          </p:cNvPr>
          <p:cNvCxnSpPr/>
          <p:nvPr/>
        </p:nvCxnSpPr>
        <p:spPr>
          <a:xfrm>
            <a:off x="10352589" y="5297022"/>
            <a:ext cx="0" cy="53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D6CB5FD-967E-4ACA-3272-D84DCCE1F610}"/>
              </a:ext>
            </a:extLst>
          </p:cNvPr>
          <p:cNvSpPr txBox="1"/>
          <p:nvPr/>
        </p:nvSpPr>
        <p:spPr>
          <a:xfrm>
            <a:off x="8066868" y="3419130"/>
            <a:ext cx="353943" cy="16693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Protein level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693E218-8225-02E3-6AC3-92A4937C1A35}"/>
              </a:ext>
            </a:extLst>
          </p:cNvPr>
          <p:cNvSpPr txBox="1"/>
          <p:nvPr/>
        </p:nvSpPr>
        <p:spPr>
          <a:xfrm>
            <a:off x="8946670" y="5426840"/>
            <a:ext cx="2109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TSLP concentration (</a:t>
            </a:r>
            <a:r>
              <a:rPr lang="en-GB" sz="1100" b="1">
                <a:cs typeface="Arial" panose="020B0604020202020204" pitchFamily="34" charset="0"/>
              </a:rPr>
              <a:t>n</a:t>
            </a:r>
            <a:r>
              <a:rPr kumimoji="0" lang="en-GB" sz="11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g/mL)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5AAF4DE-C30F-B68E-9584-FF71E49A3BE2}"/>
              </a:ext>
            </a:extLst>
          </p:cNvPr>
          <p:cNvSpPr txBox="1"/>
          <p:nvPr/>
        </p:nvSpPr>
        <p:spPr>
          <a:xfrm>
            <a:off x="9502006" y="5316183"/>
            <a:ext cx="2971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55DBD2A-71A6-DA2D-27B0-BF85D713F758}"/>
              </a:ext>
            </a:extLst>
          </p:cNvPr>
          <p:cNvSpPr txBox="1"/>
          <p:nvPr/>
        </p:nvSpPr>
        <p:spPr>
          <a:xfrm>
            <a:off x="10187760" y="5316183"/>
            <a:ext cx="3256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E3F374D-3A3B-EEEA-0089-CF816852964C}"/>
              </a:ext>
            </a:extLst>
          </p:cNvPr>
          <p:cNvGrpSpPr/>
          <p:nvPr/>
        </p:nvGrpSpPr>
        <p:grpSpPr>
          <a:xfrm>
            <a:off x="8889473" y="2983864"/>
            <a:ext cx="2192852" cy="230832"/>
            <a:chOff x="8540673" y="1862424"/>
            <a:chExt cx="3888343" cy="325829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E8B7EF65-90EE-E167-48BD-F9DA0A65AE05}"/>
                </a:ext>
              </a:extLst>
            </p:cNvPr>
            <p:cNvSpPr txBox="1"/>
            <p:nvPr/>
          </p:nvSpPr>
          <p:spPr>
            <a:xfrm>
              <a:off x="8540673" y="1862424"/>
              <a:ext cx="3888343" cy="325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E-cadherin (N=3)               </a:t>
              </a:r>
              <a:r>
                <a:rPr lang="en-GB" sz="900">
                  <a:cs typeface="Arial" panose="020B0604020202020204" pitchFamily="34" charset="0"/>
                </a:rPr>
                <a:t>Vimentin</a:t>
              </a:r>
              <a:r>
                <a:rPr kumimoji="0" lang="en-GB" sz="9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(N=3)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5F1BBC2-EC7F-1056-2B81-6C166164B6B8}"/>
                </a:ext>
              </a:extLst>
            </p:cNvPr>
            <p:cNvSpPr/>
            <p:nvPr/>
          </p:nvSpPr>
          <p:spPr>
            <a:xfrm>
              <a:off x="8696474" y="1941142"/>
              <a:ext cx="146820" cy="1422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FD43D82-B10A-B6AB-825D-E2255B8D40B0}"/>
                </a:ext>
              </a:extLst>
            </p:cNvPr>
            <p:cNvSpPr/>
            <p:nvPr/>
          </p:nvSpPr>
          <p:spPr>
            <a:xfrm>
              <a:off x="10760602" y="1941094"/>
              <a:ext cx="146820" cy="14228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368BDB7-8013-6D84-41A8-DA1E8F518932}"/>
              </a:ext>
            </a:extLst>
          </p:cNvPr>
          <p:cNvCxnSpPr>
            <a:cxnSpLocks/>
          </p:cNvCxnSpPr>
          <p:nvPr/>
        </p:nvCxnSpPr>
        <p:spPr>
          <a:xfrm rot="16200000">
            <a:off x="8605724" y="3174075"/>
            <a:ext cx="0" cy="425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0FA9AF5-C39A-4328-D6E6-30948F87B3ED}"/>
              </a:ext>
            </a:extLst>
          </p:cNvPr>
          <p:cNvCxnSpPr>
            <a:cxnSpLocks/>
          </p:cNvCxnSpPr>
          <p:nvPr/>
        </p:nvCxnSpPr>
        <p:spPr>
          <a:xfrm rot="16200000">
            <a:off x="8599121" y="4752928"/>
            <a:ext cx="0" cy="425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4B48C1D-0686-49AB-4147-E8468640F31C}"/>
              </a:ext>
            </a:extLst>
          </p:cNvPr>
          <p:cNvCxnSpPr>
            <a:cxnSpLocks/>
          </p:cNvCxnSpPr>
          <p:nvPr/>
        </p:nvCxnSpPr>
        <p:spPr>
          <a:xfrm rot="16200000">
            <a:off x="8599121" y="5276016"/>
            <a:ext cx="0" cy="425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9F3C1A48-DFBA-99EB-D782-0C5E0AC15318}"/>
              </a:ext>
            </a:extLst>
          </p:cNvPr>
          <p:cNvSpPr txBox="1"/>
          <p:nvPr/>
        </p:nvSpPr>
        <p:spPr>
          <a:xfrm>
            <a:off x="8268226" y="3101240"/>
            <a:ext cx="343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lang="en-GB" sz="900">
                <a:cs typeface="Arial" panose="020B0604020202020204" pitchFamily="34" charset="0"/>
              </a:rPr>
              <a:t>2</a:t>
            </a:r>
            <a:r>
              <a:rPr kumimoji="0" lang="en-GB" sz="9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.0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0F3DE60-DE03-36DC-F793-7A70CB2760E9}"/>
              </a:ext>
            </a:extLst>
          </p:cNvPr>
          <p:cNvSpPr txBox="1"/>
          <p:nvPr/>
        </p:nvSpPr>
        <p:spPr>
          <a:xfrm>
            <a:off x="8236157" y="4660581"/>
            <a:ext cx="375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8F93904-4EA1-88B1-011A-B6011A8914D4}"/>
              </a:ext>
            </a:extLst>
          </p:cNvPr>
          <p:cNvSpPr txBox="1"/>
          <p:nvPr/>
        </p:nvSpPr>
        <p:spPr>
          <a:xfrm>
            <a:off x="8386364" y="5210852"/>
            <a:ext cx="2256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6F0A24A-0EB8-2D0B-B01B-7385971B3439}"/>
              </a:ext>
            </a:extLst>
          </p:cNvPr>
          <p:cNvGrpSpPr/>
          <p:nvPr/>
        </p:nvGrpSpPr>
        <p:grpSpPr>
          <a:xfrm>
            <a:off x="10155860" y="4073619"/>
            <a:ext cx="147467" cy="160659"/>
            <a:chOff x="8313005" y="3581400"/>
            <a:chExt cx="197550" cy="226777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183A4D4-2ADA-1378-296A-992F33197EC2}"/>
                </a:ext>
              </a:extLst>
            </p:cNvPr>
            <p:cNvCxnSpPr>
              <a:cxnSpLocks/>
            </p:cNvCxnSpPr>
            <p:nvPr/>
          </p:nvCxnSpPr>
          <p:spPr>
            <a:xfrm>
              <a:off x="8414621" y="3581400"/>
              <a:ext cx="0" cy="226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F7002CB-E72A-0118-4165-08B60614E7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11780" y="3483109"/>
              <a:ext cx="0" cy="197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08A8857-1A51-D8DB-D684-1A00AC17188E}"/>
              </a:ext>
            </a:extLst>
          </p:cNvPr>
          <p:cNvGrpSpPr/>
          <p:nvPr/>
        </p:nvGrpSpPr>
        <p:grpSpPr>
          <a:xfrm>
            <a:off x="10853978" y="4304500"/>
            <a:ext cx="147467" cy="163185"/>
            <a:chOff x="9267334" y="3180948"/>
            <a:chExt cx="197550" cy="129365"/>
          </a:xfrm>
        </p:grpSpPr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6A39A81-11F4-3ACD-1176-CC0F6E5B9498}"/>
                </a:ext>
              </a:extLst>
            </p:cNvPr>
            <p:cNvCxnSpPr/>
            <p:nvPr/>
          </p:nvCxnSpPr>
          <p:spPr>
            <a:xfrm>
              <a:off x="9366204" y="3180948"/>
              <a:ext cx="0" cy="129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A631C1F-E4C2-3F3F-4838-E222FA450F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66109" y="3082354"/>
              <a:ext cx="0" cy="197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E9F4ED4-EE56-92F2-51F9-E41E223745B5}"/>
              </a:ext>
            </a:extLst>
          </p:cNvPr>
          <p:cNvGrpSpPr/>
          <p:nvPr/>
        </p:nvGrpSpPr>
        <p:grpSpPr>
          <a:xfrm>
            <a:off x="9461215" y="3605553"/>
            <a:ext cx="147467" cy="106923"/>
            <a:chOff x="7417247" y="4176858"/>
            <a:chExt cx="197550" cy="150926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560582F5-E9B8-4EC6-E413-921DBCD6451D}"/>
                </a:ext>
              </a:extLst>
            </p:cNvPr>
            <p:cNvCxnSpPr/>
            <p:nvPr/>
          </p:nvCxnSpPr>
          <p:spPr>
            <a:xfrm>
              <a:off x="7516022" y="4176858"/>
              <a:ext cx="0" cy="1509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181719F-EC6C-82F1-9F90-44430A3B73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16022" y="4078451"/>
              <a:ext cx="0" cy="197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3FE3427-745A-5389-16D9-30C979E08713}"/>
              </a:ext>
            </a:extLst>
          </p:cNvPr>
          <p:cNvSpPr/>
          <p:nvPr/>
        </p:nvSpPr>
        <p:spPr>
          <a:xfrm>
            <a:off x="10125141" y="4087367"/>
            <a:ext cx="208903" cy="12099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39A2DD7-CE08-40BF-69A9-C982D2C40DAD}"/>
              </a:ext>
            </a:extLst>
          </p:cNvPr>
          <p:cNvSpPr/>
          <p:nvPr/>
        </p:nvSpPr>
        <p:spPr>
          <a:xfrm>
            <a:off x="9430497" y="3617983"/>
            <a:ext cx="208903" cy="16735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D037BDB-95E8-98E0-414F-7F1B46EA0ECE}"/>
              </a:ext>
            </a:extLst>
          </p:cNvPr>
          <p:cNvSpPr/>
          <p:nvPr/>
        </p:nvSpPr>
        <p:spPr>
          <a:xfrm>
            <a:off x="10825785" y="4309312"/>
            <a:ext cx="208903" cy="9822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4BCCA01-1081-1B4B-9A8D-D3E8178B2502}"/>
              </a:ext>
            </a:extLst>
          </p:cNvPr>
          <p:cNvGrpSpPr/>
          <p:nvPr/>
        </p:nvGrpSpPr>
        <p:grpSpPr>
          <a:xfrm>
            <a:off x="9701339" y="3776557"/>
            <a:ext cx="147467" cy="127333"/>
            <a:chOff x="7738924" y="3951980"/>
            <a:chExt cx="197550" cy="179736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3DE960E-F485-7A83-9F94-999946442845}"/>
                </a:ext>
              </a:extLst>
            </p:cNvPr>
            <p:cNvCxnSpPr/>
            <p:nvPr/>
          </p:nvCxnSpPr>
          <p:spPr>
            <a:xfrm>
              <a:off x="7837700" y="3959229"/>
              <a:ext cx="0" cy="1724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6948B68-590E-1E15-A24A-72DC6836F9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37699" y="3853205"/>
              <a:ext cx="0" cy="197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A9F4426-C68F-98AB-5400-62587AF9D411}"/>
              </a:ext>
            </a:extLst>
          </p:cNvPr>
          <p:cNvGrpSpPr/>
          <p:nvPr/>
        </p:nvGrpSpPr>
        <p:grpSpPr>
          <a:xfrm>
            <a:off x="10392991" y="3573997"/>
            <a:ext cx="147467" cy="97321"/>
            <a:chOff x="8660094" y="2978489"/>
            <a:chExt cx="197550" cy="137373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204EC10-FF9C-2AF9-AFFD-CCAEF08AAA96}"/>
                </a:ext>
              </a:extLst>
            </p:cNvPr>
            <p:cNvCxnSpPr/>
            <p:nvPr/>
          </p:nvCxnSpPr>
          <p:spPr>
            <a:xfrm>
              <a:off x="8758869" y="2986497"/>
              <a:ext cx="0" cy="129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F851232-CBF1-A4BB-D927-00238BE6C5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58869" y="2879714"/>
              <a:ext cx="0" cy="197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28FA655-D6E8-2602-18EA-EF28A48B0CC6}"/>
              </a:ext>
            </a:extLst>
          </p:cNvPr>
          <p:cNvGrpSpPr/>
          <p:nvPr/>
        </p:nvGrpSpPr>
        <p:grpSpPr>
          <a:xfrm>
            <a:off x="11098365" y="3392105"/>
            <a:ext cx="147467" cy="64871"/>
            <a:chOff x="8398306" y="4089180"/>
            <a:chExt cx="138708" cy="80766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87E1BA31-991A-047E-8041-24B8E442541B}"/>
                </a:ext>
              </a:extLst>
            </p:cNvPr>
            <p:cNvCxnSpPr/>
            <p:nvPr/>
          </p:nvCxnSpPr>
          <p:spPr>
            <a:xfrm>
              <a:off x="8473943" y="4093876"/>
              <a:ext cx="0" cy="760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837F6B1-01EA-98FE-0F80-3441C8A838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67660" y="4019826"/>
              <a:ext cx="0" cy="138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A338496-6EEC-1EA0-21F0-396510742DDE}"/>
              </a:ext>
            </a:extLst>
          </p:cNvPr>
          <p:cNvSpPr/>
          <p:nvPr/>
        </p:nvSpPr>
        <p:spPr>
          <a:xfrm>
            <a:off x="11064003" y="3395854"/>
            <a:ext cx="208903" cy="189759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3C8636-8505-D8CE-52CF-1C09F0FF0C3D}"/>
              </a:ext>
            </a:extLst>
          </p:cNvPr>
          <p:cNvSpPr/>
          <p:nvPr/>
        </p:nvSpPr>
        <p:spPr>
          <a:xfrm>
            <a:off x="9670623" y="3790675"/>
            <a:ext cx="208903" cy="150277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C1AC510-1FD0-9787-308C-5BC23EA5C4DA}"/>
              </a:ext>
            </a:extLst>
          </p:cNvPr>
          <p:cNvSpPr/>
          <p:nvPr/>
        </p:nvSpPr>
        <p:spPr>
          <a:xfrm>
            <a:off x="10362267" y="3578101"/>
            <a:ext cx="208903" cy="171534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494B273-9E70-BEB6-1A42-3F71DB2767A4}"/>
              </a:ext>
            </a:extLst>
          </p:cNvPr>
          <p:cNvCxnSpPr>
            <a:cxnSpLocks/>
          </p:cNvCxnSpPr>
          <p:nvPr/>
        </p:nvCxnSpPr>
        <p:spPr>
          <a:xfrm rot="16200000">
            <a:off x="8605724" y="3711484"/>
            <a:ext cx="0" cy="425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BDC9434E-B2B4-7931-4B11-B92158680722}"/>
              </a:ext>
            </a:extLst>
          </p:cNvPr>
          <p:cNvSpPr txBox="1"/>
          <p:nvPr/>
        </p:nvSpPr>
        <p:spPr>
          <a:xfrm>
            <a:off x="8268226" y="3614377"/>
            <a:ext cx="343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1.5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B6B2729-B176-B72B-DC00-9C148FF168F2}"/>
              </a:ext>
            </a:extLst>
          </p:cNvPr>
          <p:cNvCxnSpPr>
            <a:cxnSpLocks/>
          </p:cNvCxnSpPr>
          <p:nvPr/>
        </p:nvCxnSpPr>
        <p:spPr>
          <a:xfrm rot="16200000">
            <a:off x="8606759" y="4226224"/>
            <a:ext cx="0" cy="425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3F57EFCB-028A-470F-479A-0F5A2EEBFDA0}"/>
              </a:ext>
            </a:extLst>
          </p:cNvPr>
          <p:cNvSpPr txBox="1"/>
          <p:nvPr/>
        </p:nvSpPr>
        <p:spPr>
          <a:xfrm>
            <a:off x="8269261" y="4138641"/>
            <a:ext cx="343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499DE6E-B822-58FC-6FE7-5B081A49E0F7}"/>
              </a:ext>
            </a:extLst>
          </p:cNvPr>
          <p:cNvSpPr/>
          <p:nvPr/>
        </p:nvSpPr>
        <p:spPr>
          <a:xfrm>
            <a:off x="8744234" y="3560037"/>
            <a:ext cx="208903" cy="1727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E47BD10-8A51-AC0E-99FC-FA906F4E2CE0}"/>
              </a:ext>
            </a:extLst>
          </p:cNvPr>
          <p:cNvSpPr/>
          <p:nvPr/>
        </p:nvSpPr>
        <p:spPr>
          <a:xfrm>
            <a:off x="8984361" y="4117269"/>
            <a:ext cx="208903" cy="11700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9BB4E47D-C47F-E7DA-1CA8-3B2F14F1E4C3}"/>
              </a:ext>
            </a:extLst>
          </p:cNvPr>
          <p:cNvSpPr/>
          <p:nvPr/>
        </p:nvSpPr>
        <p:spPr>
          <a:xfrm>
            <a:off x="8627002" y="3180325"/>
            <a:ext cx="2746919" cy="2116970"/>
          </a:xfrm>
          <a:custGeom>
            <a:avLst/>
            <a:gdLst>
              <a:gd name="connsiteX0" fmla="*/ 0 w 914400"/>
              <a:gd name="connsiteY0" fmla="*/ 0 h 2281238"/>
              <a:gd name="connsiteX1" fmla="*/ 0 w 914400"/>
              <a:gd name="connsiteY1" fmla="*/ 2281238 h 2281238"/>
              <a:gd name="connsiteX2" fmla="*/ 914400 w 914400"/>
              <a:gd name="connsiteY2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2281238">
                <a:moveTo>
                  <a:pt x="0" y="0"/>
                </a:moveTo>
                <a:lnTo>
                  <a:pt x="0" y="2281238"/>
                </a:lnTo>
                <a:lnTo>
                  <a:pt x="914400" y="228123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61BEAC5-B7CC-8AC6-9717-AC5FB537A22E}"/>
              </a:ext>
            </a:extLst>
          </p:cNvPr>
          <p:cNvCxnSpPr/>
          <p:nvPr/>
        </p:nvCxnSpPr>
        <p:spPr>
          <a:xfrm>
            <a:off x="11052594" y="5325193"/>
            <a:ext cx="0" cy="53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F4739D50-C5BE-9599-48CA-46E66EC5A579}"/>
              </a:ext>
            </a:extLst>
          </p:cNvPr>
          <p:cNvSpPr txBox="1"/>
          <p:nvPr/>
        </p:nvSpPr>
        <p:spPr>
          <a:xfrm>
            <a:off x="10873028" y="5344354"/>
            <a:ext cx="359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6C74A4B1-5898-3576-CD25-433ED48A77EC}"/>
              </a:ext>
            </a:extLst>
          </p:cNvPr>
          <p:cNvCxnSpPr>
            <a:cxnSpLocks/>
          </p:cNvCxnSpPr>
          <p:nvPr/>
        </p:nvCxnSpPr>
        <p:spPr>
          <a:xfrm rot="5400000">
            <a:off x="8851530" y="3478822"/>
            <a:ext cx="0" cy="1474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56CF85F-ECEE-1505-90E7-3043882DEADD}"/>
              </a:ext>
            </a:extLst>
          </p:cNvPr>
          <p:cNvCxnSpPr>
            <a:cxnSpLocks/>
          </p:cNvCxnSpPr>
          <p:nvPr/>
        </p:nvCxnSpPr>
        <p:spPr>
          <a:xfrm rot="5400000">
            <a:off x="9092770" y="4027604"/>
            <a:ext cx="0" cy="1474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B3B3FB87-6D6D-C667-3D4B-AB33932F6452}"/>
              </a:ext>
            </a:extLst>
          </p:cNvPr>
          <p:cNvSpPr txBox="1"/>
          <p:nvPr/>
        </p:nvSpPr>
        <p:spPr>
          <a:xfrm>
            <a:off x="8744200" y="3351856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§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60B9C574-F026-3752-D6C2-287CB2C384E1}"/>
              </a:ext>
            </a:extLst>
          </p:cNvPr>
          <p:cNvSpPr txBox="1"/>
          <p:nvPr/>
        </p:nvSpPr>
        <p:spPr>
          <a:xfrm>
            <a:off x="8982006" y="3919743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¶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44FC14CE-4D90-6FD9-D640-F2F11601915F}"/>
              </a:ext>
            </a:extLst>
          </p:cNvPr>
          <p:cNvSpPr txBox="1"/>
          <p:nvPr/>
        </p:nvSpPr>
        <p:spPr>
          <a:xfrm>
            <a:off x="9428057" y="3414916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¶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A577C890-6A82-A8A4-0C17-865364E270E3}"/>
              </a:ext>
            </a:extLst>
          </p:cNvPr>
          <p:cNvSpPr txBox="1"/>
          <p:nvPr/>
        </p:nvSpPr>
        <p:spPr>
          <a:xfrm>
            <a:off x="9669818" y="3589912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¶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8C0A54C3-ACBD-259B-4125-1D8EC28B044A}"/>
              </a:ext>
            </a:extLst>
          </p:cNvPr>
          <p:cNvSpPr txBox="1"/>
          <p:nvPr/>
        </p:nvSpPr>
        <p:spPr>
          <a:xfrm>
            <a:off x="10125018" y="3881652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¶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FA3BA7E3-5D0E-727D-704D-04F31B312DEA}"/>
              </a:ext>
            </a:extLst>
          </p:cNvPr>
          <p:cNvSpPr txBox="1"/>
          <p:nvPr/>
        </p:nvSpPr>
        <p:spPr>
          <a:xfrm>
            <a:off x="10362955" y="3371290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¶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C8615AF-FC04-5292-C604-0A1F096F83CD}"/>
              </a:ext>
            </a:extLst>
          </p:cNvPr>
          <p:cNvSpPr txBox="1"/>
          <p:nvPr/>
        </p:nvSpPr>
        <p:spPr>
          <a:xfrm>
            <a:off x="10825761" y="4097148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¶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E00B6593-F4EF-A723-E898-0F51690DD550}"/>
              </a:ext>
            </a:extLst>
          </p:cNvPr>
          <p:cNvSpPr txBox="1"/>
          <p:nvPr/>
        </p:nvSpPr>
        <p:spPr>
          <a:xfrm>
            <a:off x="11064003" y="3189657"/>
            <a:ext cx="214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100" baseline="30000">
                <a:cs typeface="Arial" panose="020B0604020202020204" pitchFamily="34" charset="0"/>
              </a:rPr>
              <a:t>¶</a:t>
            </a:r>
            <a:endParaRPr kumimoji="0" lang="en-GB" sz="1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7A03B57-16DF-1E5E-2E62-694FAA9F0264}"/>
              </a:ext>
            </a:extLst>
          </p:cNvPr>
          <p:cNvSpPr txBox="1"/>
          <p:nvPr/>
        </p:nvSpPr>
        <p:spPr>
          <a:xfrm>
            <a:off x="6200312" y="5724816"/>
            <a:ext cx="4031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N=4</a:t>
            </a: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2BB94196-337D-23A5-D42A-EA6D334A7311}"/>
              </a:ext>
            </a:extLst>
          </p:cNvPr>
          <p:cNvCxnSpPr/>
          <p:nvPr/>
        </p:nvCxnSpPr>
        <p:spPr>
          <a:xfrm>
            <a:off x="5236725" y="5690275"/>
            <a:ext cx="230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42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3B719D-3D40-46BD-A07B-C0AB56E3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Evidence for IL-33 in airway remodelling in asthma</a:t>
            </a:r>
            <a:endParaRPr lang="en-GB" baseline="30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69BF80-3BC7-4E94-AA84-094385CB37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Figures adapted from Guo Z, et al. J Asthma 2014;51:863–869 and </a:t>
            </a:r>
            <a:r>
              <a:rPr lang="en-GB" sz="900">
                <a:latin typeface="Calibri" panose="020F0502020204030204"/>
              </a:rPr>
              <a:t>Kaur D, et al. Allergy 2015;70:556–567</a:t>
            </a:r>
            <a:endParaRPr lang="en-GB"/>
          </a:p>
          <a:p>
            <a:r>
              <a:rPr lang="en-GB"/>
              <a:t>*P&lt;0.05 vs controls; </a:t>
            </a:r>
            <a:r>
              <a:rPr lang="en-GB" baseline="30000"/>
              <a:t>†</a:t>
            </a:r>
            <a:r>
              <a:rPr lang="en-GB"/>
              <a:t>P&lt;0.01 vs controls</a:t>
            </a:r>
            <a:br>
              <a:rPr lang="en-GB"/>
            </a:br>
            <a:r>
              <a:rPr lang="en-GB"/>
              <a:t>IL, interleukin</a:t>
            </a:r>
            <a:br>
              <a:rPr lang="en-GB"/>
            </a:br>
            <a:r>
              <a:rPr lang="en-GB"/>
              <a:t>1. Guo Z, et al. J Asthma 2014;51:863–869; 2. </a:t>
            </a:r>
            <a:r>
              <a:rPr lang="en-GB" sz="900">
                <a:latin typeface="Calibri" panose="020F0502020204030204"/>
              </a:rPr>
              <a:t>Saglani S, et al. J Allergy Clin Immunol 2013;132:676–685;</a:t>
            </a:r>
            <a:r>
              <a:rPr lang="en-GB"/>
              <a:t> 3. </a:t>
            </a:r>
            <a:r>
              <a:rPr lang="en-GB" sz="900">
                <a:latin typeface="Calibri" panose="020F0502020204030204"/>
              </a:rPr>
              <a:t>Kaur D, et al. Allergy 2015;70:556–567</a:t>
            </a:r>
            <a:endParaRPr lang="en-GB"/>
          </a:p>
        </p:txBody>
      </p:sp>
      <p:sp>
        <p:nvSpPr>
          <p:cNvPr id="74" name="Slide Number Placeholder 5">
            <a:extLst>
              <a:ext uri="{FF2B5EF4-FFF2-40B4-BE49-F238E27FC236}">
                <a16:creationId xmlns:a16="http://schemas.microsoft.com/office/drawing/2014/main" id="{0F9C9A97-BD26-4E25-81BC-5A6ED867AE69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38BAEAC-A895-4A01-AB9B-F6141799970D}" type="slidenum">
              <a:rPr lang="en-GB" sz="900" b="1" smtClean="0"/>
              <a:pPr algn="ctr"/>
              <a:t>6</a:t>
            </a:fld>
            <a:endParaRPr lang="en-GB" sz="900" b="1"/>
          </a:p>
        </p:txBody>
      </p:sp>
      <p:sp>
        <p:nvSpPr>
          <p:cNvPr id="428" name="Text Placeholder 2">
            <a:extLst>
              <a:ext uri="{FF2B5EF4-FFF2-40B4-BE49-F238E27FC236}">
                <a16:creationId xmlns:a16="http://schemas.microsoft.com/office/drawing/2014/main" id="{278F1C99-4485-C851-6271-1DF21FE0CD20}"/>
              </a:ext>
            </a:extLst>
          </p:cNvPr>
          <p:cNvSpPr txBox="1">
            <a:spLocks/>
          </p:cNvSpPr>
          <p:nvPr/>
        </p:nvSpPr>
        <p:spPr>
          <a:xfrm>
            <a:off x="548282" y="1454275"/>
            <a:ext cx="5523200" cy="7560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B28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human </a:t>
            </a:r>
            <a:r>
              <a:rPr kumimoji="0" lang="en-GB" sz="1600" b="1" i="0" u="none" strike="noStrike" kern="0" cap="none" spc="0" normalizeH="0" baseline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lung fibroblasts, IL-33 increased expression of fibronectin 1 and type I collagen </a:t>
            </a:r>
            <a:r>
              <a:rPr kumimoji="0" lang="en-GB" sz="1600" b="1" i="1" u="none" strike="noStrike" kern="0" cap="none" spc="0" normalizeH="0" baseline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vitro</a:t>
            </a:r>
            <a:r>
              <a:rPr lang="en-GB" sz="1600" b="1" kern="0" baseline="30000">
                <a:solidFill>
                  <a:srgbClr val="FEFFFE"/>
                </a:solidFill>
                <a:latin typeface="Calibri"/>
                <a:cs typeface="Arial" panose="020B0604020202020204" pitchFamily="34" charset="0"/>
              </a:rPr>
              <a:t>1,2</a:t>
            </a:r>
            <a:endParaRPr kumimoji="0" lang="en-GB" sz="1600" b="1" i="0" u="none" strike="noStrike" kern="1200" cap="none" spc="0" normalizeH="0" baseline="3000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29" name="Text Placeholder 2">
            <a:extLst>
              <a:ext uri="{FF2B5EF4-FFF2-40B4-BE49-F238E27FC236}">
                <a16:creationId xmlns:a16="http://schemas.microsoft.com/office/drawing/2014/main" id="{4B3619E9-2E18-B985-BFAB-1B23F14C82F3}"/>
              </a:ext>
            </a:extLst>
          </p:cNvPr>
          <p:cNvSpPr txBox="1">
            <a:spLocks/>
          </p:cNvSpPr>
          <p:nvPr/>
        </p:nvSpPr>
        <p:spPr>
          <a:xfrm>
            <a:off x="6223902" y="1454275"/>
            <a:ext cx="5522400" cy="7560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human airway smooth muscle cells, IL-33 directed wound closure </a:t>
            </a:r>
            <a:r>
              <a:rPr kumimoji="0" lang="en-GB" sz="1600" b="1" i="1" u="none" strike="noStrike" kern="0" cap="none" spc="0" normalizeH="0" baseline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vitro</a:t>
            </a:r>
            <a:r>
              <a:rPr kumimoji="0" lang="en-GB" sz="1600" b="1" u="none" strike="noStrike" kern="0" cap="none" spc="0" normalizeH="0" baseline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3000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0" cap="none" spc="0" normalizeH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which may contribute to smooth muscle repair in response to physical or inflammatory damage</a:t>
            </a:r>
            <a:r>
              <a:rPr lang="en-GB" sz="1600" b="1" kern="0" baseline="30000">
                <a:solidFill>
                  <a:srgbClr val="FEFFFE"/>
                </a:solidFill>
                <a:latin typeface="Calibri"/>
                <a:cs typeface="Arial" panose="020B0604020202020204" pitchFamily="34" charset="0"/>
              </a:rPr>
              <a:t>3</a:t>
            </a:r>
            <a:endParaRPr kumimoji="0" lang="en-GB" sz="1600" b="1" i="0" u="none" strike="noStrike" kern="0" cap="none" spc="0" normalizeH="0" baseline="3000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7D67388D-A528-135C-28F9-19603A411B8F}"/>
              </a:ext>
            </a:extLst>
          </p:cNvPr>
          <p:cNvSpPr/>
          <p:nvPr/>
        </p:nvSpPr>
        <p:spPr>
          <a:xfrm>
            <a:off x="6223902" y="1454274"/>
            <a:ext cx="5522400" cy="449948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4728387B-DEBC-5814-A23D-C38A6DF08E28}"/>
              </a:ext>
            </a:extLst>
          </p:cNvPr>
          <p:cNvSpPr/>
          <p:nvPr/>
        </p:nvSpPr>
        <p:spPr>
          <a:xfrm>
            <a:off x="548282" y="1454274"/>
            <a:ext cx="5522400" cy="449948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F80B6632-5524-F5F7-00D6-88CD8A620EC0}"/>
              </a:ext>
            </a:extLst>
          </p:cNvPr>
          <p:cNvGrpSpPr/>
          <p:nvPr/>
        </p:nvGrpSpPr>
        <p:grpSpPr>
          <a:xfrm>
            <a:off x="7939459" y="3715150"/>
            <a:ext cx="163521" cy="170527"/>
            <a:chOff x="7274755" y="3402332"/>
            <a:chExt cx="118083" cy="153295"/>
          </a:xfrm>
        </p:grpSpPr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6C4B9312-47C9-8C98-7CAA-E835DFB6B456}"/>
                </a:ext>
              </a:extLst>
            </p:cNvPr>
            <p:cNvCxnSpPr/>
            <p:nvPr/>
          </p:nvCxnSpPr>
          <p:spPr>
            <a:xfrm>
              <a:off x="7334937" y="3408632"/>
              <a:ext cx="0" cy="1469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AC6598A1-4CAE-6776-47F8-8CAF5F35FE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3797" y="3343290"/>
              <a:ext cx="0" cy="1180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" name="TextBox 459">
            <a:extLst>
              <a:ext uri="{FF2B5EF4-FFF2-40B4-BE49-F238E27FC236}">
                <a16:creationId xmlns:a16="http://schemas.microsoft.com/office/drawing/2014/main" id="{05B211C2-F269-7DAD-9A47-499DACFDEDAB}"/>
              </a:ext>
            </a:extLst>
          </p:cNvPr>
          <p:cNvSpPr txBox="1"/>
          <p:nvPr/>
        </p:nvSpPr>
        <p:spPr>
          <a:xfrm>
            <a:off x="6760825" y="5156887"/>
            <a:ext cx="11313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+ 50 ng/mL IL-33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DA3CC67A-AA4C-19B0-C7E4-FCFB5700F26C}"/>
              </a:ext>
            </a:extLst>
          </p:cNvPr>
          <p:cNvCxnSpPr/>
          <p:nvPr/>
        </p:nvCxnSpPr>
        <p:spPr>
          <a:xfrm>
            <a:off x="8021059" y="5038688"/>
            <a:ext cx="0" cy="8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831CB20D-28BC-3857-42E0-2D973D834AE3}"/>
              </a:ext>
            </a:extLst>
          </p:cNvPr>
          <p:cNvCxnSpPr/>
          <p:nvPr/>
        </p:nvCxnSpPr>
        <p:spPr>
          <a:xfrm>
            <a:off x="9043175" y="5038688"/>
            <a:ext cx="0" cy="8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TextBox 462">
            <a:extLst>
              <a:ext uri="{FF2B5EF4-FFF2-40B4-BE49-F238E27FC236}">
                <a16:creationId xmlns:a16="http://schemas.microsoft.com/office/drawing/2014/main" id="{132662D4-1B4F-D41C-0FDE-B95768F186B3}"/>
              </a:ext>
            </a:extLst>
          </p:cNvPr>
          <p:cNvSpPr txBox="1"/>
          <p:nvPr/>
        </p:nvSpPr>
        <p:spPr>
          <a:xfrm>
            <a:off x="7108005" y="2513752"/>
            <a:ext cx="369332" cy="254059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Percentage wound healed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D0870B64-714F-2CF8-6768-E0E5ABEEDF56}"/>
              </a:ext>
            </a:extLst>
          </p:cNvPr>
          <p:cNvSpPr txBox="1"/>
          <p:nvPr/>
        </p:nvSpPr>
        <p:spPr>
          <a:xfrm>
            <a:off x="6942408" y="5349195"/>
            <a:ext cx="9970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Isotype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F3BB7032-42EB-A35E-2390-ED3B47F0BD6F}"/>
              </a:ext>
            </a:extLst>
          </p:cNvPr>
          <p:cNvCxnSpPr>
            <a:cxnSpLocks/>
          </p:cNvCxnSpPr>
          <p:nvPr/>
        </p:nvCxnSpPr>
        <p:spPr>
          <a:xfrm rot="16200000">
            <a:off x="7755888" y="4986865"/>
            <a:ext cx="0" cy="1045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8" name="TextBox 467">
            <a:extLst>
              <a:ext uri="{FF2B5EF4-FFF2-40B4-BE49-F238E27FC236}">
                <a16:creationId xmlns:a16="http://schemas.microsoft.com/office/drawing/2014/main" id="{2C72E2AA-C5F3-851C-69FC-7601E8B19C87}"/>
              </a:ext>
            </a:extLst>
          </p:cNvPr>
          <p:cNvSpPr txBox="1"/>
          <p:nvPr/>
        </p:nvSpPr>
        <p:spPr>
          <a:xfrm>
            <a:off x="7209848" y="4922632"/>
            <a:ext cx="554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FBBD8324-3061-78AD-4F06-F412794A9040}"/>
              </a:ext>
            </a:extLst>
          </p:cNvPr>
          <p:cNvSpPr/>
          <p:nvPr/>
        </p:nvSpPr>
        <p:spPr>
          <a:xfrm>
            <a:off x="7875418" y="3891356"/>
            <a:ext cx="286311" cy="114171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4B8F7509-F887-32DE-AA6E-675BFA8592CA}"/>
              </a:ext>
            </a:extLst>
          </p:cNvPr>
          <p:cNvSpPr txBox="1"/>
          <p:nvPr/>
        </p:nvSpPr>
        <p:spPr>
          <a:xfrm>
            <a:off x="7209848" y="4305122"/>
            <a:ext cx="554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lang="en-GB" sz="1050">
                <a:cs typeface="Arial" panose="020B0604020202020204" pitchFamily="34" charset="0"/>
              </a:rPr>
              <a:t>10</a:t>
            </a:r>
            <a:endParaRPr kumimoji="0" lang="en-GB" sz="1050" b="0" i="0" u="none" strike="noStrike" kern="1200" cap="none" spc="0" normalizeH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769BB317-1DE0-3F8E-89D2-E288CC98585B}"/>
              </a:ext>
            </a:extLst>
          </p:cNvPr>
          <p:cNvSpPr txBox="1"/>
          <p:nvPr/>
        </p:nvSpPr>
        <p:spPr>
          <a:xfrm>
            <a:off x="7209848" y="3679114"/>
            <a:ext cx="554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lang="en-GB" sz="1050">
                <a:cs typeface="Arial" panose="020B0604020202020204" pitchFamily="34" charset="0"/>
              </a:rPr>
              <a:t>20</a:t>
            </a:r>
            <a:endParaRPr kumimoji="0" lang="en-GB" sz="1050" b="0" i="0" u="none" strike="noStrike" kern="1200" cap="none" spc="0" normalizeH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F2038953-3896-6A1F-CFD2-2E2287AC1E5B}"/>
              </a:ext>
            </a:extLst>
          </p:cNvPr>
          <p:cNvSpPr txBox="1"/>
          <p:nvPr/>
        </p:nvSpPr>
        <p:spPr>
          <a:xfrm>
            <a:off x="7209849" y="3052366"/>
            <a:ext cx="554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lang="en-GB" sz="1050">
                <a:cs typeface="Arial" panose="020B0604020202020204" pitchFamily="34" charset="0"/>
              </a:rPr>
              <a:t>30</a:t>
            </a:r>
            <a:endParaRPr kumimoji="0" lang="en-GB" sz="1050" b="0" i="0" u="none" strike="noStrike" kern="1200" cap="none" spc="0" normalizeH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6AB30B68-75C7-AAC9-124E-7266D27C1EE2}"/>
              </a:ext>
            </a:extLst>
          </p:cNvPr>
          <p:cNvSpPr txBox="1"/>
          <p:nvPr/>
        </p:nvSpPr>
        <p:spPr>
          <a:xfrm>
            <a:off x="7209849" y="2427866"/>
            <a:ext cx="554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53E"/>
              </a:buClr>
              <a:buSzTx/>
              <a:buFontTx/>
              <a:buNone/>
              <a:tabLst/>
              <a:defRPr/>
            </a:pPr>
            <a:r>
              <a:rPr lang="en-GB" sz="1050">
                <a:cs typeface="Arial" panose="020B0604020202020204" pitchFamily="34" charset="0"/>
              </a:rPr>
              <a:t>40</a:t>
            </a:r>
            <a:endParaRPr kumimoji="0" lang="en-GB" sz="1050" b="0" i="0" u="none" strike="noStrike" kern="1200" cap="none" spc="0" normalizeH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B1CF3F9C-EE58-F43E-0B22-B2B1D039CCD1}"/>
              </a:ext>
            </a:extLst>
          </p:cNvPr>
          <p:cNvCxnSpPr>
            <a:cxnSpLocks/>
          </p:cNvCxnSpPr>
          <p:nvPr/>
        </p:nvCxnSpPr>
        <p:spPr>
          <a:xfrm rot="16200000">
            <a:off x="7755888" y="3116599"/>
            <a:ext cx="0" cy="1045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E084ACC2-E316-0D35-2BE5-29D3670DEBBC}"/>
              </a:ext>
            </a:extLst>
          </p:cNvPr>
          <p:cNvCxnSpPr>
            <a:cxnSpLocks/>
          </p:cNvCxnSpPr>
          <p:nvPr/>
        </p:nvCxnSpPr>
        <p:spPr>
          <a:xfrm rot="16200000">
            <a:off x="7755888" y="2492095"/>
            <a:ext cx="0" cy="1045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4290F862-E365-7B99-0644-8668685D3894}"/>
              </a:ext>
            </a:extLst>
          </p:cNvPr>
          <p:cNvCxnSpPr>
            <a:cxnSpLocks/>
          </p:cNvCxnSpPr>
          <p:nvPr/>
        </p:nvCxnSpPr>
        <p:spPr>
          <a:xfrm rot="16200000">
            <a:off x="7755888" y="3740136"/>
            <a:ext cx="0" cy="1045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2E4F6E12-B101-B223-A064-15459FB96CDB}"/>
              </a:ext>
            </a:extLst>
          </p:cNvPr>
          <p:cNvCxnSpPr>
            <a:cxnSpLocks/>
          </p:cNvCxnSpPr>
          <p:nvPr/>
        </p:nvCxnSpPr>
        <p:spPr>
          <a:xfrm rot="16200000">
            <a:off x="7755888" y="4366147"/>
            <a:ext cx="0" cy="1045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1F3C9BE1-35EE-DAD6-04CB-4E815C45330A}"/>
              </a:ext>
            </a:extLst>
          </p:cNvPr>
          <p:cNvGrpSpPr/>
          <p:nvPr/>
        </p:nvGrpSpPr>
        <p:grpSpPr>
          <a:xfrm>
            <a:off x="8360492" y="2988800"/>
            <a:ext cx="163521" cy="203234"/>
            <a:chOff x="7274755" y="3402332"/>
            <a:chExt cx="118083" cy="182697"/>
          </a:xfrm>
        </p:grpSpPr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8A3CFE7D-2A59-2B77-F9CB-6EAAB6B05224}"/>
                </a:ext>
              </a:extLst>
            </p:cNvPr>
            <p:cNvCxnSpPr/>
            <p:nvPr/>
          </p:nvCxnSpPr>
          <p:spPr>
            <a:xfrm>
              <a:off x="7334937" y="3408632"/>
              <a:ext cx="0" cy="1763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6959D8ED-A873-06D0-59B1-0A77574F55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3797" y="3343290"/>
              <a:ext cx="0" cy="1180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9" name="Rectangle 478">
            <a:extLst>
              <a:ext uri="{FF2B5EF4-FFF2-40B4-BE49-F238E27FC236}">
                <a16:creationId xmlns:a16="http://schemas.microsoft.com/office/drawing/2014/main" id="{C6125DDA-7522-A1F2-ABAB-E91B16387EA8}"/>
              </a:ext>
            </a:extLst>
          </p:cNvPr>
          <p:cNvSpPr/>
          <p:nvPr/>
        </p:nvSpPr>
        <p:spPr>
          <a:xfrm>
            <a:off x="8298512" y="3203042"/>
            <a:ext cx="286311" cy="183002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D38BB747-97F6-D59F-3184-31CF28DC1821}"/>
              </a:ext>
            </a:extLst>
          </p:cNvPr>
          <p:cNvGrpSpPr/>
          <p:nvPr/>
        </p:nvGrpSpPr>
        <p:grpSpPr>
          <a:xfrm>
            <a:off x="8956698" y="3334498"/>
            <a:ext cx="163521" cy="268641"/>
            <a:chOff x="7274755" y="3402332"/>
            <a:chExt cx="118083" cy="241495"/>
          </a:xfrm>
        </p:grpSpPr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23FB7E13-F0BB-506B-EF17-E51EC2493254}"/>
                </a:ext>
              </a:extLst>
            </p:cNvPr>
            <p:cNvCxnSpPr/>
            <p:nvPr/>
          </p:nvCxnSpPr>
          <p:spPr>
            <a:xfrm>
              <a:off x="7334937" y="3408631"/>
              <a:ext cx="0" cy="235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84A7AA6A-906E-1523-EAF3-1E3FA37B55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3797" y="3343290"/>
              <a:ext cx="0" cy="1180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1" name="Rectangle 480">
            <a:extLst>
              <a:ext uri="{FF2B5EF4-FFF2-40B4-BE49-F238E27FC236}">
                <a16:creationId xmlns:a16="http://schemas.microsoft.com/office/drawing/2014/main" id="{0849BB21-E3F4-E9A0-B930-020A678ACB30}"/>
              </a:ext>
            </a:extLst>
          </p:cNvPr>
          <p:cNvSpPr/>
          <p:nvPr/>
        </p:nvSpPr>
        <p:spPr>
          <a:xfrm>
            <a:off x="8895304" y="3607147"/>
            <a:ext cx="286311" cy="142592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FA40D87E-6AD8-60E7-5E77-4EBF1080A0C1}"/>
              </a:ext>
            </a:extLst>
          </p:cNvPr>
          <p:cNvGrpSpPr/>
          <p:nvPr/>
        </p:nvGrpSpPr>
        <p:grpSpPr>
          <a:xfrm>
            <a:off x="9381384" y="3614826"/>
            <a:ext cx="163521" cy="334047"/>
            <a:chOff x="7274755" y="3402332"/>
            <a:chExt cx="118083" cy="300292"/>
          </a:xfrm>
        </p:grpSpPr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224B87C0-4483-D029-A78F-94F1BF7879C0}"/>
                </a:ext>
              </a:extLst>
            </p:cNvPr>
            <p:cNvCxnSpPr/>
            <p:nvPr/>
          </p:nvCxnSpPr>
          <p:spPr>
            <a:xfrm>
              <a:off x="7334937" y="3408630"/>
              <a:ext cx="0" cy="2939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08201A5A-5ED4-FA21-BC40-9C9106D291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3797" y="3343290"/>
              <a:ext cx="0" cy="1180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3" name="Rectangle 482">
            <a:extLst>
              <a:ext uri="{FF2B5EF4-FFF2-40B4-BE49-F238E27FC236}">
                <a16:creationId xmlns:a16="http://schemas.microsoft.com/office/drawing/2014/main" id="{BF2DFB41-318B-AA2C-93C3-7B074DBA1069}"/>
              </a:ext>
            </a:extLst>
          </p:cNvPr>
          <p:cNvSpPr/>
          <p:nvPr/>
        </p:nvSpPr>
        <p:spPr>
          <a:xfrm>
            <a:off x="9323429" y="3940904"/>
            <a:ext cx="286311" cy="10921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F8382D08-EE2D-13E9-AF02-20C2AA4FD347}"/>
              </a:ext>
            </a:extLst>
          </p:cNvPr>
          <p:cNvGrpSpPr/>
          <p:nvPr/>
        </p:nvGrpSpPr>
        <p:grpSpPr>
          <a:xfrm>
            <a:off x="9931960" y="2643397"/>
            <a:ext cx="163521" cy="366750"/>
            <a:chOff x="7274755" y="3402332"/>
            <a:chExt cx="118083" cy="329691"/>
          </a:xfrm>
        </p:grpSpPr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F3F05172-EF89-F880-69A2-5118824A3154}"/>
                </a:ext>
              </a:extLst>
            </p:cNvPr>
            <p:cNvCxnSpPr/>
            <p:nvPr/>
          </p:nvCxnSpPr>
          <p:spPr>
            <a:xfrm>
              <a:off x="7334937" y="3408629"/>
              <a:ext cx="0" cy="3233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FBA92860-B0E7-CD25-B11D-C5ACF779A6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3797" y="3343290"/>
              <a:ext cx="0" cy="1180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5" name="Rectangle 484">
            <a:extLst>
              <a:ext uri="{FF2B5EF4-FFF2-40B4-BE49-F238E27FC236}">
                <a16:creationId xmlns:a16="http://schemas.microsoft.com/office/drawing/2014/main" id="{1623536D-11C6-B7F0-0EF1-8CFD40DFEA04}"/>
              </a:ext>
            </a:extLst>
          </p:cNvPr>
          <p:cNvSpPr/>
          <p:nvPr/>
        </p:nvSpPr>
        <p:spPr>
          <a:xfrm>
            <a:off x="9874005" y="3001759"/>
            <a:ext cx="286311" cy="202765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E13ABB45-0E3F-DCF0-376B-D9636919B150}"/>
              </a:ext>
            </a:extLst>
          </p:cNvPr>
          <p:cNvGrpSpPr/>
          <p:nvPr/>
        </p:nvGrpSpPr>
        <p:grpSpPr>
          <a:xfrm>
            <a:off x="10350916" y="3442267"/>
            <a:ext cx="163521" cy="366750"/>
            <a:chOff x="7274755" y="3402332"/>
            <a:chExt cx="118083" cy="329691"/>
          </a:xfrm>
        </p:grpSpPr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83F66DFA-4F04-05F7-555B-1CA2C41CD849}"/>
                </a:ext>
              </a:extLst>
            </p:cNvPr>
            <p:cNvCxnSpPr/>
            <p:nvPr/>
          </p:nvCxnSpPr>
          <p:spPr>
            <a:xfrm>
              <a:off x="7334937" y="3408629"/>
              <a:ext cx="0" cy="3233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065C9B55-3538-0DCA-C2EB-4F002DBF32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3797" y="3343290"/>
              <a:ext cx="0" cy="1180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7" name="Rectangle 486">
            <a:extLst>
              <a:ext uri="{FF2B5EF4-FFF2-40B4-BE49-F238E27FC236}">
                <a16:creationId xmlns:a16="http://schemas.microsoft.com/office/drawing/2014/main" id="{FFB5009D-327B-3C28-5401-118439059F50}"/>
              </a:ext>
            </a:extLst>
          </p:cNvPr>
          <p:cNvSpPr/>
          <p:nvPr/>
        </p:nvSpPr>
        <p:spPr>
          <a:xfrm>
            <a:off x="10292960" y="3807195"/>
            <a:ext cx="286311" cy="12353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E75E3C98-386C-1476-B939-FFE373160BEC}"/>
              </a:ext>
            </a:extLst>
          </p:cNvPr>
          <p:cNvCxnSpPr/>
          <p:nvPr/>
        </p:nvCxnSpPr>
        <p:spPr>
          <a:xfrm>
            <a:off x="8441667" y="5039116"/>
            <a:ext cx="0" cy="8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Box 488">
            <a:extLst>
              <a:ext uri="{FF2B5EF4-FFF2-40B4-BE49-F238E27FC236}">
                <a16:creationId xmlns:a16="http://schemas.microsoft.com/office/drawing/2014/main" id="{F2EC4C9D-401D-F6AA-97ED-BA50CC9A0355}"/>
              </a:ext>
            </a:extLst>
          </p:cNvPr>
          <p:cNvSpPr txBox="1"/>
          <p:nvPr/>
        </p:nvSpPr>
        <p:spPr>
          <a:xfrm>
            <a:off x="6942408" y="5537307"/>
            <a:ext cx="9970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Anti-IL-33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90" name="Freeform: Shape 489">
            <a:extLst>
              <a:ext uri="{FF2B5EF4-FFF2-40B4-BE49-F238E27FC236}">
                <a16:creationId xmlns:a16="http://schemas.microsoft.com/office/drawing/2014/main" id="{FDB73E84-AC24-C9FB-EAFB-7103999597A7}"/>
              </a:ext>
            </a:extLst>
          </p:cNvPr>
          <p:cNvSpPr/>
          <p:nvPr/>
        </p:nvSpPr>
        <p:spPr>
          <a:xfrm>
            <a:off x="7808139" y="2473029"/>
            <a:ext cx="2919044" cy="2568362"/>
          </a:xfrm>
          <a:custGeom>
            <a:avLst/>
            <a:gdLst>
              <a:gd name="connsiteX0" fmla="*/ 0 w 914400"/>
              <a:gd name="connsiteY0" fmla="*/ 0 h 2281238"/>
              <a:gd name="connsiteX1" fmla="*/ 0 w 914400"/>
              <a:gd name="connsiteY1" fmla="*/ 2281238 h 2281238"/>
              <a:gd name="connsiteX2" fmla="*/ 914400 w 914400"/>
              <a:gd name="connsiteY2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2281238">
                <a:moveTo>
                  <a:pt x="0" y="0"/>
                </a:moveTo>
                <a:lnTo>
                  <a:pt x="0" y="2281238"/>
                </a:lnTo>
                <a:lnTo>
                  <a:pt x="914400" y="228123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3E4AEEA6-5DD2-D6DB-B10B-89DBD8577B07}"/>
              </a:ext>
            </a:extLst>
          </p:cNvPr>
          <p:cNvCxnSpPr/>
          <p:nvPr/>
        </p:nvCxnSpPr>
        <p:spPr>
          <a:xfrm>
            <a:off x="9464725" y="5038688"/>
            <a:ext cx="0" cy="8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6600EDDA-09A0-5C0D-D652-D26F10F3EF8C}"/>
              </a:ext>
            </a:extLst>
          </p:cNvPr>
          <p:cNvCxnSpPr/>
          <p:nvPr/>
        </p:nvCxnSpPr>
        <p:spPr>
          <a:xfrm>
            <a:off x="10024951" y="5038688"/>
            <a:ext cx="0" cy="8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1F5D817A-352F-8812-71F1-5E302052A2B7}"/>
              </a:ext>
            </a:extLst>
          </p:cNvPr>
          <p:cNvCxnSpPr/>
          <p:nvPr/>
        </p:nvCxnSpPr>
        <p:spPr>
          <a:xfrm>
            <a:off x="10450364" y="5038688"/>
            <a:ext cx="0" cy="8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06F7F172-97FE-B5F3-34F4-93A25CF21B15}"/>
              </a:ext>
            </a:extLst>
          </p:cNvPr>
          <p:cNvSpPr txBox="1"/>
          <p:nvPr/>
        </p:nvSpPr>
        <p:spPr>
          <a:xfrm>
            <a:off x="7570998" y="515688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FA0275C2-61BB-DCB7-FED7-E54E7F53EC1D}"/>
              </a:ext>
            </a:extLst>
          </p:cNvPr>
          <p:cNvSpPr txBox="1"/>
          <p:nvPr/>
        </p:nvSpPr>
        <p:spPr>
          <a:xfrm>
            <a:off x="7570998" y="5349195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E99BF051-3AE1-D164-FB9B-824098FD7ACC}"/>
              </a:ext>
            </a:extLst>
          </p:cNvPr>
          <p:cNvSpPr txBox="1"/>
          <p:nvPr/>
        </p:nvSpPr>
        <p:spPr>
          <a:xfrm>
            <a:off x="7570998" y="553730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82184D54-E91A-BFE5-B72E-B229CBBC86FB}"/>
              </a:ext>
            </a:extLst>
          </p:cNvPr>
          <p:cNvSpPr txBox="1"/>
          <p:nvPr/>
        </p:nvSpPr>
        <p:spPr>
          <a:xfrm>
            <a:off x="7994262" y="515688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7C0352B4-C6AC-0BD8-0EFC-5821DB3BA3C4}"/>
              </a:ext>
            </a:extLst>
          </p:cNvPr>
          <p:cNvSpPr txBox="1"/>
          <p:nvPr/>
        </p:nvSpPr>
        <p:spPr>
          <a:xfrm>
            <a:off x="7994262" y="5349195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F8692DAE-D046-883B-70CA-85933F64E179}"/>
              </a:ext>
            </a:extLst>
          </p:cNvPr>
          <p:cNvSpPr txBox="1"/>
          <p:nvPr/>
        </p:nvSpPr>
        <p:spPr>
          <a:xfrm>
            <a:off x="7994262" y="553730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ED227681-90E4-186F-6B86-3EFB67B5027A}"/>
              </a:ext>
            </a:extLst>
          </p:cNvPr>
          <p:cNvSpPr txBox="1"/>
          <p:nvPr/>
        </p:nvSpPr>
        <p:spPr>
          <a:xfrm>
            <a:off x="8599397" y="515688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98260533-34E7-9D80-7B16-618658DE0B03}"/>
              </a:ext>
            </a:extLst>
          </p:cNvPr>
          <p:cNvSpPr txBox="1"/>
          <p:nvPr/>
        </p:nvSpPr>
        <p:spPr>
          <a:xfrm>
            <a:off x="8599397" y="5349195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FFF8C7C7-899B-24F3-D6FA-3844BA3FD47F}"/>
              </a:ext>
            </a:extLst>
          </p:cNvPr>
          <p:cNvSpPr txBox="1"/>
          <p:nvPr/>
        </p:nvSpPr>
        <p:spPr>
          <a:xfrm>
            <a:off x="8599397" y="553730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E9F28D41-EEF9-1DC0-BD23-D5019D0D5563}"/>
              </a:ext>
            </a:extLst>
          </p:cNvPr>
          <p:cNvSpPr txBox="1"/>
          <p:nvPr/>
        </p:nvSpPr>
        <p:spPr>
          <a:xfrm>
            <a:off x="9006566" y="515688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068D3195-739F-6A82-9D5D-038AF0C15776}"/>
              </a:ext>
            </a:extLst>
          </p:cNvPr>
          <p:cNvSpPr txBox="1"/>
          <p:nvPr/>
        </p:nvSpPr>
        <p:spPr>
          <a:xfrm>
            <a:off x="9006566" y="5349195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67B8BF9D-5BD6-FDB0-FB15-A164B0626730}"/>
              </a:ext>
            </a:extLst>
          </p:cNvPr>
          <p:cNvSpPr txBox="1"/>
          <p:nvPr/>
        </p:nvSpPr>
        <p:spPr>
          <a:xfrm>
            <a:off x="9006566" y="553730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B32EFC07-A91D-98E6-AC45-33DAE8DA4AC7}"/>
              </a:ext>
            </a:extLst>
          </p:cNvPr>
          <p:cNvSpPr txBox="1"/>
          <p:nvPr/>
        </p:nvSpPr>
        <p:spPr>
          <a:xfrm>
            <a:off x="9572588" y="515688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9EBD76CB-6915-C0C1-3341-2F76EC3C0659}"/>
              </a:ext>
            </a:extLst>
          </p:cNvPr>
          <p:cNvSpPr txBox="1"/>
          <p:nvPr/>
        </p:nvSpPr>
        <p:spPr>
          <a:xfrm>
            <a:off x="9572588" y="5349195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507EED5B-3807-DE3B-20A7-EBA428C8DD38}"/>
              </a:ext>
            </a:extLst>
          </p:cNvPr>
          <p:cNvSpPr txBox="1"/>
          <p:nvPr/>
        </p:nvSpPr>
        <p:spPr>
          <a:xfrm>
            <a:off x="9992847" y="515688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57F86248-3917-9DC2-6B6A-676B29ED8E67}"/>
              </a:ext>
            </a:extLst>
          </p:cNvPr>
          <p:cNvSpPr txBox="1"/>
          <p:nvPr/>
        </p:nvSpPr>
        <p:spPr>
          <a:xfrm>
            <a:off x="9572588" y="553730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6A82F9BC-2E8A-8E10-2947-B2162B44F554}"/>
              </a:ext>
            </a:extLst>
          </p:cNvPr>
          <p:cNvSpPr txBox="1"/>
          <p:nvPr/>
        </p:nvSpPr>
        <p:spPr>
          <a:xfrm>
            <a:off x="9992847" y="5349195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0EA7B755-7260-9E2F-4AD0-460C3AF6B749}"/>
              </a:ext>
            </a:extLst>
          </p:cNvPr>
          <p:cNvSpPr txBox="1"/>
          <p:nvPr/>
        </p:nvSpPr>
        <p:spPr>
          <a:xfrm>
            <a:off x="9992847" y="5537307"/>
            <a:ext cx="897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50" b="1">
                <a:cs typeface="Arial" panose="020B0604020202020204" pitchFamily="34" charset="0"/>
              </a:rPr>
              <a:t>+</a:t>
            </a:r>
            <a:endParaRPr kumimoji="0" lang="en-GB" sz="1050" b="1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ED03BA49-D6CC-7A52-3C9B-80687CBB1509}"/>
              </a:ext>
            </a:extLst>
          </p:cNvPr>
          <p:cNvSpPr txBox="1"/>
          <p:nvPr/>
        </p:nvSpPr>
        <p:spPr>
          <a:xfrm>
            <a:off x="8862609" y="2938750"/>
            <a:ext cx="766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00" i="0">
                <a:cs typeface="Arial" panose="020B0604020202020204" pitchFamily="34" charset="0"/>
              </a:rPr>
              <a:t>P=0.03</a:t>
            </a:r>
            <a:endParaRPr kumimoji="0" lang="en-GB" sz="1000" b="0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A9D19BE8-B6D4-9FF2-5694-317FDEAA7FF7}"/>
              </a:ext>
            </a:extLst>
          </p:cNvPr>
          <p:cNvGrpSpPr/>
          <p:nvPr/>
        </p:nvGrpSpPr>
        <p:grpSpPr>
          <a:xfrm rot="5400000">
            <a:off x="9201023" y="2966117"/>
            <a:ext cx="96388" cy="420609"/>
            <a:chOff x="8929310" y="2616198"/>
            <a:chExt cx="490787" cy="1524074"/>
          </a:xfrm>
        </p:grpSpPr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id="{D70AB672-D21B-86DF-7909-FD66A503449D}"/>
                </a:ext>
              </a:extLst>
            </p:cNvPr>
            <p:cNvCxnSpPr>
              <a:cxnSpLocks/>
            </p:cNvCxnSpPr>
            <p:nvPr/>
          </p:nvCxnSpPr>
          <p:spPr>
            <a:xfrm>
              <a:off x="8929310" y="2618095"/>
              <a:ext cx="4907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62DA1B01-660E-C24E-62B9-CABC2290A6C1}"/>
                </a:ext>
              </a:extLst>
            </p:cNvPr>
            <p:cNvCxnSpPr>
              <a:cxnSpLocks/>
            </p:cNvCxnSpPr>
            <p:nvPr/>
          </p:nvCxnSpPr>
          <p:spPr>
            <a:xfrm>
              <a:off x="8929310" y="4138268"/>
              <a:ext cx="4907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29013D4E-391E-D80F-6209-33E7BE682125}"/>
                </a:ext>
              </a:extLst>
            </p:cNvPr>
            <p:cNvCxnSpPr>
              <a:cxnSpLocks/>
            </p:cNvCxnSpPr>
            <p:nvPr/>
          </p:nvCxnSpPr>
          <p:spPr>
            <a:xfrm>
              <a:off x="9174703" y="2616198"/>
              <a:ext cx="0" cy="15240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4" name="TextBox 513">
            <a:extLst>
              <a:ext uri="{FF2B5EF4-FFF2-40B4-BE49-F238E27FC236}">
                <a16:creationId xmlns:a16="http://schemas.microsoft.com/office/drawing/2014/main" id="{83E579B3-DFA1-1531-D77F-157446F45E22}"/>
              </a:ext>
            </a:extLst>
          </p:cNvPr>
          <p:cNvSpPr txBox="1"/>
          <p:nvPr/>
        </p:nvSpPr>
        <p:spPr>
          <a:xfrm>
            <a:off x="7845194" y="2604298"/>
            <a:ext cx="766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00" i="0">
                <a:cs typeface="Arial" panose="020B0604020202020204" pitchFamily="34" charset="0"/>
              </a:rPr>
              <a:t>P=0.02</a:t>
            </a:r>
            <a:endParaRPr kumimoji="0" lang="en-GB" sz="1000" b="0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67E81029-4B0D-D9C6-AD9B-DFB3DF9ABD07}"/>
              </a:ext>
            </a:extLst>
          </p:cNvPr>
          <p:cNvGrpSpPr/>
          <p:nvPr/>
        </p:nvGrpSpPr>
        <p:grpSpPr>
          <a:xfrm rot="5400000">
            <a:off x="8183609" y="2631665"/>
            <a:ext cx="96388" cy="420609"/>
            <a:chOff x="8929310" y="2616198"/>
            <a:chExt cx="490787" cy="1524074"/>
          </a:xfrm>
        </p:grpSpPr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43714637-B942-28DB-120B-F81FB0800D8B}"/>
                </a:ext>
              </a:extLst>
            </p:cNvPr>
            <p:cNvCxnSpPr>
              <a:cxnSpLocks/>
            </p:cNvCxnSpPr>
            <p:nvPr/>
          </p:nvCxnSpPr>
          <p:spPr>
            <a:xfrm>
              <a:off x="8929310" y="2618095"/>
              <a:ext cx="4907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69E6BE1F-B9CD-DD3F-49EC-BE6DD2ECD71E}"/>
                </a:ext>
              </a:extLst>
            </p:cNvPr>
            <p:cNvCxnSpPr>
              <a:cxnSpLocks/>
            </p:cNvCxnSpPr>
            <p:nvPr/>
          </p:nvCxnSpPr>
          <p:spPr>
            <a:xfrm>
              <a:off x="8929310" y="4138268"/>
              <a:ext cx="4907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21130839-7296-0E75-E3C7-446E3B355C06}"/>
                </a:ext>
              </a:extLst>
            </p:cNvPr>
            <p:cNvCxnSpPr>
              <a:cxnSpLocks/>
            </p:cNvCxnSpPr>
            <p:nvPr/>
          </p:nvCxnSpPr>
          <p:spPr>
            <a:xfrm>
              <a:off x="9174703" y="2616198"/>
              <a:ext cx="0" cy="15240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6" name="TextBox 515">
            <a:extLst>
              <a:ext uri="{FF2B5EF4-FFF2-40B4-BE49-F238E27FC236}">
                <a16:creationId xmlns:a16="http://schemas.microsoft.com/office/drawing/2014/main" id="{BF13C095-4761-E5F2-9F4E-5C8917409735}"/>
              </a:ext>
            </a:extLst>
          </p:cNvPr>
          <p:cNvSpPr txBox="1"/>
          <p:nvPr/>
        </p:nvSpPr>
        <p:spPr>
          <a:xfrm>
            <a:off x="9838481" y="2258692"/>
            <a:ext cx="766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000" i="0">
                <a:cs typeface="Arial" panose="020B0604020202020204" pitchFamily="34" charset="0"/>
              </a:rPr>
              <a:t>P=0.009</a:t>
            </a:r>
            <a:endParaRPr kumimoji="0" lang="en-GB" sz="1000" b="0" i="0" u="none" strike="noStrike" kern="1200" cap="none" spc="0" normalizeH="0" baseline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79D17487-3FD1-D906-B858-6BCF4C2FD3DB}"/>
              </a:ext>
            </a:extLst>
          </p:cNvPr>
          <p:cNvGrpSpPr/>
          <p:nvPr/>
        </p:nvGrpSpPr>
        <p:grpSpPr>
          <a:xfrm rot="5400000">
            <a:off x="10176896" y="2286059"/>
            <a:ext cx="96388" cy="420609"/>
            <a:chOff x="8929310" y="2616198"/>
            <a:chExt cx="490787" cy="1524074"/>
          </a:xfrm>
        </p:grpSpPr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A025AEA8-AD8A-71F1-6BF8-C1ED940ED4D0}"/>
                </a:ext>
              </a:extLst>
            </p:cNvPr>
            <p:cNvCxnSpPr>
              <a:cxnSpLocks/>
            </p:cNvCxnSpPr>
            <p:nvPr/>
          </p:nvCxnSpPr>
          <p:spPr>
            <a:xfrm>
              <a:off x="8929310" y="2618095"/>
              <a:ext cx="4907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F0144F6A-9879-0EAA-866B-16BFE3DAAE87}"/>
                </a:ext>
              </a:extLst>
            </p:cNvPr>
            <p:cNvCxnSpPr>
              <a:cxnSpLocks/>
            </p:cNvCxnSpPr>
            <p:nvPr/>
          </p:nvCxnSpPr>
          <p:spPr>
            <a:xfrm>
              <a:off x="8929310" y="4138268"/>
              <a:ext cx="4907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44AB97D3-A1D5-11B5-1EC2-180A9D723F58}"/>
                </a:ext>
              </a:extLst>
            </p:cNvPr>
            <p:cNvCxnSpPr>
              <a:cxnSpLocks/>
            </p:cNvCxnSpPr>
            <p:nvPr/>
          </p:nvCxnSpPr>
          <p:spPr>
            <a:xfrm>
              <a:off x="9174703" y="2616198"/>
              <a:ext cx="0" cy="15240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28A14F-AA8A-B040-7213-1E726D3C8F0B}"/>
              </a:ext>
            </a:extLst>
          </p:cNvPr>
          <p:cNvGrpSpPr>
            <a:grpSpLocks noChangeAspect="1"/>
          </p:cNvGrpSpPr>
          <p:nvPr/>
        </p:nvGrpSpPr>
        <p:grpSpPr>
          <a:xfrm>
            <a:off x="1075609" y="2424336"/>
            <a:ext cx="4320000" cy="3360720"/>
            <a:chOff x="4460438" y="3036365"/>
            <a:chExt cx="3250073" cy="25283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9DC6A1-AD70-8E7B-53FC-9793551D7EEE}"/>
                </a:ext>
              </a:extLst>
            </p:cNvPr>
            <p:cNvGrpSpPr/>
            <p:nvPr/>
          </p:nvGrpSpPr>
          <p:grpSpPr>
            <a:xfrm>
              <a:off x="5769061" y="4603620"/>
              <a:ext cx="123536" cy="203461"/>
              <a:chOff x="8313004" y="3579184"/>
              <a:chExt cx="197550" cy="228993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5758D6C-81FF-0216-7108-44E611A07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4621" y="3581400"/>
                <a:ext cx="0" cy="2267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EBAA06B-B7B5-FC45-6925-2CA20FA126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411779" y="3480409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E766A1D-42A4-6502-ADFA-D8C351A7D7D4}"/>
                </a:ext>
              </a:extLst>
            </p:cNvPr>
            <p:cNvCxnSpPr>
              <a:cxnSpLocks/>
            </p:cNvCxnSpPr>
            <p:nvPr/>
          </p:nvCxnSpPr>
          <p:spPr>
            <a:xfrm>
              <a:off x="7027060" y="3578893"/>
              <a:ext cx="0" cy="3388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561D11-A0F3-13D0-2A65-7816C81CBED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26141" y="3515651"/>
              <a:ext cx="0" cy="1235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09E4DF-597D-D4CF-E28C-E90D8A6CB183}"/>
                </a:ext>
              </a:extLst>
            </p:cNvPr>
            <p:cNvCxnSpPr>
              <a:cxnSpLocks/>
            </p:cNvCxnSpPr>
            <p:nvPr/>
          </p:nvCxnSpPr>
          <p:spPr>
            <a:xfrm>
              <a:off x="7222131" y="3906410"/>
              <a:ext cx="0" cy="8124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1747AD-7231-D556-7465-1290F4060D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222797" y="3843325"/>
              <a:ext cx="0" cy="1235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C561FC-3B61-04DD-E43C-AA2243905850}"/>
                </a:ext>
              </a:extLst>
            </p:cNvPr>
            <p:cNvGrpSpPr/>
            <p:nvPr/>
          </p:nvGrpSpPr>
          <p:grpSpPr>
            <a:xfrm>
              <a:off x="6356006" y="4386774"/>
              <a:ext cx="123536" cy="206772"/>
              <a:chOff x="9267333" y="3179613"/>
              <a:chExt cx="197550" cy="13070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9E13CE1-448A-DF35-948B-5E031745723E}"/>
                  </a:ext>
                </a:extLst>
              </p:cNvPr>
              <p:cNvCxnSpPr/>
              <p:nvPr/>
            </p:nvCxnSpPr>
            <p:spPr>
              <a:xfrm>
                <a:off x="9366204" y="3180948"/>
                <a:ext cx="0" cy="129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2D279EF-0AEA-27E9-AEA1-C7C315ADFDA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366108" y="3080838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59F579-DA14-9F77-4FEF-E4259AD926D0}"/>
                </a:ext>
              </a:extLst>
            </p:cNvPr>
            <p:cNvGrpSpPr/>
            <p:nvPr/>
          </p:nvGrpSpPr>
          <p:grpSpPr>
            <a:xfrm>
              <a:off x="5197975" y="4838450"/>
              <a:ext cx="123536" cy="134098"/>
              <a:chOff x="7417247" y="4176858"/>
              <a:chExt cx="197550" cy="150926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D2716C3-293F-3BA8-6A3E-2C325170534F}"/>
                  </a:ext>
                </a:extLst>
              </p:cNvPr>
              <p:cNvCxnSpPr/>
              <p:nvPr/>
            </p:nvCxnSpPr>
            <p:spPr>
              <a:xfrm>
                <a:off x="7516022" y="4176858"/>
                <a:ext cx="0" cy="1509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BC9BBA6-F2BB-543C-F4FE-0B0B1A7EF2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516022" y="4078451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3A70BA-CFA9-ACA6-2E34-63249098AF3F}"/>
                </a:ext>
              </a:extLst>
            </p:cNvPr>
            <p:cNvSpPr txBox="1"/>
            <p:nvPr/>
          </p:nvSpPr>
          <p:spPr>
            <a:xfrm>
              <a:off x="5185020" y="5231560"/>
              <a:ext cx="329465" cy="185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932D6F6-B979-E6F7-A690-AFE64A1437E4}"/>
                </a:ext>
              </a:extLst>
            </p:cNvPr>
            <p:cNvCxnSpPr/>
            <p:nvPr/>
          </p:nvCxnSpPr>
          <p:spPr>
            <a:xfrm>
              <a:off x="5348756" y="5207530"/>
              <a:ext cx="0" cy="670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5F66D6-E846-8126-71E5-0EF571589828}"/>
                </a:ext>
              </a:extLst>
            </p:cNvPr>
            <p:cNvCxnSpPr/>
            <p:nvPr/>
          </p:nvCxnSpPr>
          <p:spPr>
            <a:xfrm>
              <a:off x="5932643" y="5207530"/>
              <a:ext cx="0" cy="670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ED28D9-4EFC-714B-2AAD-5A4EB3BF4786}"/>
                </a:ext>
              </a:extLst>
            </p:cNvPr>
            <p:cNvCxnSpPr/>
            <p:nvPr/>
          </p:nvCxnSpPr>
          <p:spPr>
            <a:xfrm>
              <a:off x="6523621" y="5207530"/>
              <a:ext cx="0" cy="670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F34EB2-7079-E9D5-0126-812BAD7CFBA7}"/>
                </a:ext>
              </a:extLst>
            </p:cNvPr>
            <p:cNvCxnSpPr/>
            <p:nvPr/>
          </p:nvCxnSpPr>
          <p:spPr>
            <a:xfrm>
              <a:off x="7131353" y="5207530"/>
              <a:ext cx="0" cy="670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12614D-C1DC-45B0-72C8-78CA5D33450D}"/>
                </a:ext>
              </a:extLst>
            </p:cNvPr>
            <p:cNvSpPr txBox="1"/>
            <p:nvPr/>
          </p:nvSpPr>
          <p:spPr>
            <a:xfrm>
              <a:off x="4582929" y="3180985"/>
              <a:ext cx="277860" cy="202926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Relative protein level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ED3A89-BFD9-D890-3E57-719F4131C155}"/>
                </a:ext>
              </a:extLst>
            </p:cNvPr>
            <p:cNvGrpSpPr/>
            <p:nvPr/>
          </p:nvGrpSpPr>
          <p:grpSpPr>
            <a:xfrm>
              <a:off x="5399134" y="4830895"/>
              <a:ext cx="123536" cy="162095"/>
              <a:chOff x="7738925" y="3949280"/>
              <a:chExt cx="197550" cy="182436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122EE1A-E635-8E52-595D-3623C5932CFF}"/>
                  </a:ext>
                </a:extLst>
              </p:cNvPr>
              <p:cNvCxnSpPr/>
              <p:nvPr/>
            </p:nvCxnSpPr>
            <p:spPr>
              <a:xfrm>
                <a:off x="7837700" y="3959229"/>
                <a:ext cx="0" cy="1724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40FBAAB-0B52-8928-16AF-12D5061725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837700" y="3850505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EDE9E3-C627-FC72-8C49-10F0148502C5}"/>
                </a:ext>
              </a:extLst>
            </p:cNvPr>
            <p:cNvCxnSpPr>
              <a:cxnSpLocks/>
            </p:cNvCxnSpPr>
            <p:nvPr/>
          </p:nvCxnSpPr>
          <p:spPr>
            <a:xfrm>
              <a:off x="6614663" y="4255620"/>
              <a:ext cx="0" cy="223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989DC9F-5C4D-A467-E869-6A9F42B753B1}"/>
                </a:ext>
              </a:extLst>
            </p:cNvPr>
            <p:cNvGrpSpPr/>
            <p:nvPr/>
          </p:nvGrpSpPr>
          <p:grpSpPr>
            <a:xfrm>
              <a:off x="5967712" y="4573918"/>
              <a:ext cx="123536" cy="208885"/>
              <a:chOff x="8660094" y="2978489"/>
              <a:chExt cx="197550" cy="137373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D6FC240-F5D4-59B0-111C-781E4C0AE4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8869" y="2979812"/>
                <a:ext cx="0" cy="136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693E1B0-98F1-4BB7-E3DF-09779898ABB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758869" y="2879714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D87550-71F4-14A8-76FB-E1DB00F228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2617" y="4250885"/>
              <a:ext cx="1235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CB3C81-C02F-4263-5EED-2FBAE5DCBA0E}"/>
                </a:ext>
              </a:extLst>
            </p:cNvPr>
            <p:cNvSpPr txBox="1"/>
            <p:nvPr/>
          </p:nvSpPr>
          <p:spPr>
            <a:xfrm>
              <a:off x="5766430" y="5231560"/>
              <a:ext cx="329465" cy="185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AE70EF-6D00-29E0-8DBD-9672055D5394}"/>
                </a:ext>
              </a:extLst>
            </p:cNvPr>
            <p:cNvSpPr txBox="1"/>
            <p:nvPr/>
          </p:nvSpPr>
          <p:spPr>
            <a:xfrm>
              <a:off x="6358427" y="5231560"/>
              <a:ext cx="329465" cy="185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EF89A0-FDE0-0804-4BFB-7B9AE81B52C8}"/>
                </a:ext>
              </a:extLst>
            </p:cNvPr>
            <p:cNvSpPr txBox="1"/>
            <p:nvPr/>
          </p:nvSpPr>
          <p:spPr>
            <a:xfrm>
              <a:off x="6937208" y="5231560"/>
              <a:ext cx="413043" cy="185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100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449B8E-3145-17F8-70CF-9622E95924E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25972" y="3163314"/>
              <a:ext cx="0" cy="4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8E95F9-65AB-ED35-BBC3-5D6D05A27D1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25972" y="4170832"/>
              <a:ext cx="0" cy="4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DACA83-0F04-5813-ABAB-8C097BF86D3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25972" y="5184276"/>
              <a:ext cx="0" cy="4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B613CA-B7DC-A01C-1629-58A5771B4A1D}"/>
                </a:ext>
              </a:extLst>
            </p:cNvPr>
            <p:cNvSpPr txBox="1"/>
            <p:nvPr/>
          </p:nvSpPr>
          <p:spPr>
            <a:xfrm>
              <a:off x="4788085" y="3090033"/>
              <a:ext cx="250206" cy="19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5B0CC1-E9A6-B0FD-8D1C-572489D1EE19}"/>
                </a:ext>
              </a:extLst>
            </p:cNvPr>
            <p:cNvSpPr txBox="1"/>
            <p:nvPr/>
          </p:nvSpPr>
          <p:spPr>
            <a:xfrm>
              <a:off x="4788085" y="4090896"/>
              <a:ext cx="250206" cy="19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A85ED51-EA55-EDA0-68AC-B54DADCDAAE7}"/>
                </a:ext>
              </a:extLst>
            </p:cNvPr>
            <p:cNvSpPr txBox="1"/>
            <p:nvPr/>
          </p:nvSpPr>
          <p:spPr>
            <a:xfrm>
              <a:off x="4788085" y="5099459"/>
              <a:ext cx="250206" cy="19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5EBF57-B19B-B628-BD95-10546A1B698E}"/>
                </a:ext>
              </a:extLst>
            </p:cNvPr>
            <p:cNvSpPr txBox="1"/>
            <p:nvPr/>
          </p:nvSpPr>
          <p:spPr>
            <a:xfrm>
              <a:off x="4460438" y="5252153"/>
              <a:ext cx="722222" cy="31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IL-33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50" b="1">
                  <a:cs typeface="Arial" panose="020B0604020202020204" pitchFamily="34" charset="0"/>
                </a:rPr>
                <a:t>(ng/mL)</a:t>
              </a:r>
              <a:endParaRPr kumimoji="0" lang="en-GB" sz="105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6C04E88E-30DB-B29A-4A0B-CD3428542168}"/>
                </a:ext>
              </a:extLst>
            </p:cNvPr>
            <p:cNvSpPr/>
            <p:nvPr/>
          </p:nvSpPr>
          <p:spPr>
            <a:xfrm>
              <a:off x="7136719" y="4050704"/>
              <a:ext cx="175003" cy="1159545"/>
            </a:xfrm>
            <a:prstGeom prst="rect">
              <a:avLst/>
            </a:prstGeom>
            <a:solidFill>
              <a:srgbClr val="29ABE2"/>
            </a:solidFill>
            <a:ln>
              <a:solidFill>
                <a:srgbClr val="29A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4C21A72E-3989-A851-8D5B-8A86DAE94142}"/>
                </a:ext>
              </a:extLst>
            </p:cNvPr>
            <p:cNvSpPr/>
            <p:nvPr/>
          </p:nvSpPr>
          <p:spPr>
            <a:xfrm>
              <a:off x="5941980" y="4715101"/>
              <a:ext cx="175003" cy="490342"/>
            </a:xfrm>
            <a:prstGeom prst="rect">
              <a:avLst/>
            </a:prstGeom>
            <a:solidFill>
              <a:srgbClr val="29ABE2"/>
            </a:solidFill>
            <a:ln>
              <a:solidFill>
                <a:srgbClr val="29A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CEC9A802-CC21-4754-2E1F-463B9D931443}"/>
                </a:ext>
              </a:extLst>
            </p:cNvPr>
            <p:cNvSpPr/>
            <p:nvPr/>
          </p:nvSpPr>
          <p:spPr>
            <a:xfrm>
              <a:off x="6941620" y="3853754"/>
              <a:ext cx="175003" cy="134928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0E36AD54-CC29-67BD-603E-0FFA47675F17}"/>
                </a:ext>
              </a:extLst>
            </p:cNvPr>
            <p:cNvSpPr/>
            <p:nvPr/>
          </p:nvSpPr>
          <p:spPr>
            <a:xfrm>
              <a:off x="5743328" y="4741430"/>
              <a:ext cx="175003" cy="4688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4BA48CBD-2B8C-F7D6-FE75-C3A3FE6E689A}"/>
                </a:ext>
              </a:extLst>
            </p:cNvPr>
            <p:cNvSpPr/>
            <p:nvPr/>
          </p:nvSpPr>
          <p:spPr>
            <a:xfrm>
              <a:off x="5172242" y="4874434"/>
              <a:ext cx="175003" cy="3286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9BF09675-B0DA-DAF1-EA22-66FA3D1FD0CC}"/>
                </a:ext>
              </a:extLst>
            </p:cNvPr>
            <p:cNvSpPr/>
            <p:nvPr/>
          </p:nvSpPr>
          <p:spPr>
            <a:xfrm>
              <a:off x="6330273" y="4553361"/>
              <a:ext cx="175003" cy="6496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D89F9464-F253-EECF-B825-FE207AA43536}"/>
                </a:ext>
              </a:extLst>
            </p:cNvPr>
            <p:cNvSpPr/>
            <p:nvPr/>
          </p:nvSpPr>
          <p:spPr>
            <a:xfrm>
              <a:off x="6536657" y="4369057"/>
              <a:ext cx="175003" cy="836385"/>
            </a:xfrm>
            <a:prstGeom prst="rect">
              <a:avLst/>
            </a:prstGeom>
            <a:solidFill>
              <a:srgbClr val="29ABE2"/>
            </a:solidFill>
            <a:ln>
              <a:solidFill>
                <a:srgbClr val="29A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CEFC96EE-7462-F91F-C9EE-574E0A549979}"/>
                </a:ext>
              </a:extLst>
            </p:cNvPr>
            <p:cNvSpPr/>
            <p:nvPr/>
          </p:nvSpPr>
          <p:spPr>
            <a:xfrm>
              <a:off x="5373401" y="4876837"/>
              <a:ext cx="175003" cy="328606"/>
            </a:xfrm>
            <a:prstGeom prst="rect">
              <a:avLst/>
            </a:prstGeom>
            <a:solidFill>
              <a:srgbClr val="29ABE2"/>
            </a:solidFill>
            <a:ln>
              <a:solidFill>
                <a:srgbClr val="29A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D86EC66B-1005-D74A-4E54-BE959089D1F5}"/>
                </a:ext>
              </a:extLst>
            </p:cNvPr>
            <p:cNvSpPr txBox="1"/>
            <p:nvPr/>
          </p:nvSpPr>
          <p:spPr>
            <a:xfrm>
              <a:off x="6252342" y="4200661"/>
              <a:ext cx="329465" cy="254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600"/>
                <a:t>*</a:t>
              </a:r>
              <a:endParaRPr kumimoji="0" lang="en-GB" sz="16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580BA4BE-36EB-FAB3-8B88-06F819583665}"/>
                </a:ext>
              </a:extLst>
            </p:cNvPr>
            <p:cNvSpPr txBox="1"/>
            <p:nvPr/>
          </p:nvSpPr>
          <p:spPr>
            <a:xfrm>
              <a:off x="6410853" y="4064607"/>
              <a:ext cx="408359" cy="254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3000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†</a:t>
              </a:r>
              <a:endParaRPr kumimoji="0" lang="en-GB" sz="16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6318E151-2F26-9EE5-09DE-67AAA2C9D26C}"/>
                </a:ext>
              </a:extLst>
            </p:cNvPr>
            <p:cNvSpPr txBox="1"/>
            <p:nvPr/>
          </p:nvSpPr>
          <p:spPr>
            <a:xfrm>
              <a:off x="6862209" y="3392684"/>
              <a:ext cx="329465" cy="254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600"/>
                <a:t>*</a:t>
              </a:r>
              <a:endParaRPr kumimoji="0" lang="en-GB" sz="36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2F6E949C-E804-28FB-8B92-C0B1FDEDA337}"/>
                </a:ext>
              </a:extLst>
            </p:cNvPr>
            <p:cNvSpPr txBox="1"/>
            <p:nvPr/>
          </p:nvSpPr>
          <p:spPr>
            <a:xfrm>
              <a:off x="6993669" y="3718261"/>
              <a:ext cx="467601" cy="254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600" baseline="30000"/>
                <a:t>†</a:t>
              </a:r>
              <a:endParaRPr kumimoji="0" lang="en-GB" sz="36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79F89BAC-17C4-5B3E-A467-CCE88051858B}"/>
                </a:ext>
              </a:extLst>
            </p:cNvPr>
            <p:cNvSpPr/>
            <p:nvPr/>
          </p:nvSpPr>
          <p:spPr>
            <a:xfrm>
              <a:off x="5050771" y="3180985"/>
              <a:ext cx="2361771" cy="2026887"/>
            </a:xfrm>
            <a:custGeom>
              <a:avLst/>
              <a:gdLst>
                <a:gd name="connsiteX0" fmla="*/ 0 w 914400"/>
                <a:gd name="connsiteY0" fmla="*/ 0 h 2281238"/>
                <a:gd name="connsiteX1" fmla="*/ 0 w 914400"/>
                <a:gd name="connsiteY1" fmla="*/ 2281238 h 2281238"/>
                <a:gd name="connsiteX2" fmla="*/ 914400 w 914400"/>
                <a:gd name="connsiteY2" fmla="*/ 2281238 h 228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2281238">
                  <a:moveTo>
                    <a:pt x="0" y="0"/>
                  </a:moveTo>
                  <a:lnTo>
                    <a:pt x="0" y="2281238"/>
                  </a:lnTo>
                  <a:lnTo>
                    <a:pt x="914400" y="2281238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6C3D5D3-1F5A-9512-4B34-F3E8A65E4FA3}"/>
                </a:ext>
              </a:extLst>
            </p:cNvPr>
            <p:cNvSpPr txBox="1"/>
            <p:nvPr/>
          </p:nvSpPr>
          <p:spPr>
            <a:xfrm>
              <a:off x="4788085" y="4771403"/>
              <a:ext cx="250206" cy="19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FAB1F33-DB50-918D-7525-7328F6742BF4}"/>
                </a:ext>
              </a:extLst>
            </p:cNvPr>
            <p:cNvSpPr txBox="1"/>
            <p:nvPr/>
          </p:nvSpPr>
          <p:spPr>
            <a:xfrm>
              <a:off x="4788085" y="4428710"/>
              <a:ext cx="250206" cy="19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F9BCDFF-55BC-216C-B06A-CE192E335EE3}"/>
                </a:ext>
              </a:extLst>
            </p:cNvPr>
            <p:cNvSpPr txBox="1"/>
            <p:nvPr/>
          </p:nvSpPr>
          <p:spPr>
            <a:xfrm>
              <a:off x="4788085" y="3757960"/>
              <a:ext cx="250206" cy="19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54020F3-1FF7-8B11-403E-BBF2150B28A6}"/>
                </a:ext>
              </a:extLst>
            </p:cNvPr>
            <p:cNvSpPr txBox="1"/>
            <p:nvPr/>
          </p:nvSpPr>
          <p:spPr>
            <a:xfrm>
              <a:off x="4788085" y="3420146"/>
              <a:ext cx="250206" cy="19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9947970-E960-74D7-00BE-BB59CF0CBC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25972" y="3833018"/>
              <a:ext cx="0" cy="4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A56627-BB96-8EF1-CCE6-4AD8CF47589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25972" y="3495203"/>
              <a:ext cx="0" cy="4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BDBD5F8-9696-D44C-FCBD-FF4C316222C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25972" y="4508646"/>
              <a:ext cx="0" cy="4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E0CE1C6-14EE-AB34-1F7A-46176705EAA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25972" y="4846460"/>
              <a:ext cx="0" cy="4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9766576-73A3-8735-F9A3-67FCE8AB639D}"/>
                </a:ext>
              </a:extLst>
            </p:cNvPr>
            <p:cNvGrpSpPr/>
            <p:nvPr/>
          </p:nvGrpSpPr>
          <p:grpSpPr>
            <a:xfrm>
              <a:off x="5344769" y="3036365"/>
              <a:ext cx="2365742" cy="310373"/>
              <a:chOff x="5453784" y="2934999"/>
              <a:chExt cx="2365742" cy="310373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6CE399F-F576-C265-2538-1B63FDE05578}"/>
                  </a:ext>
                </a:extLst>
              </p:cNvPr>
              <p:cNvGrpSpPr/>
              <p:nvPr/>
            </p:nvGrpSpPr>
            <p:grpSpPr>
              <a:xfrm>
                <a:off x="5453784" y="2944356"/>
                <a:ext cx="2309726" cy="301016"/>
                <a:chOff x="8314060" y="2107335"/>
                <a:chExt cx="3693540" cy="338790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210642D-6F62-96F6-81D3-9A79D8F3C821}"/>
                    </a:ext>
                  </a:extLst>
                </p:cNvPr>
                <p:cNvSpPr txBox="1"/>
                <p:nvPr/>
              </p:nvSpPr>
              <p:spPr>
                <a:xfrm>
                  <a:off x="8423392" y="2107335"/>
                  <a:ext cx="3584208" cy="3387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buClr>
                      <a:srgbClr val="7F134C"/>
                    </a:buClr>
                    <a:defRPr/>
                  </a:pPr>
                  <a:r>
                    <a:rPr lang="en-GB" sz="1000">
                      <a:cs typeface="Arial" panose="020B0604020202020204" pitchFamily="34" charset="0"/>
                    </a:rPr>
                    <a:t>Type I collagen /</a:t>
                  </a:r>
                  <a:br>
                    <a:rPr lang="en-GB" sz="1000">
                      <a:cs typeface="Arial" panose="020B0604020202020204" pitchFamily="34" charset="0"/>
                    </a:rPr>
                  </a:br>
                  <a:r>
                    <a:rPr kumimoji="0" lang="en-GB" sz="1000" b="0" i="0" u="none" strike="noStrike" kern="1200" cap="none" spc="0" normalizeH="0" baseline="0">
                      <a:ln>
                        <a:noFill/>
                      </a:ln>
                      <a:effectLst/>
                      <a:uLnTx/>
                      <a:uFillTx/>
                      <a:cs typeface="Arial" panose="020B0604020202020204" pitchFamily="34" charset="0"/>
                    </a:rPr>
                    <a:t>β-actin (N=3)	 	</a:t>
                  </a: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93D024EA-CBBB-F4E2-A2FF-DE5F142565FD}"/>
                    </a:ext>
                  </a:extLst>
                </p:cNvPr>
                <p:cNvSpPr/>
                <p:nvPr/>
              </p:nvSpPr>
              <p:spPr>
                <a:xfrm>
                  <a:off x="8314060" y="2164105"/>
                  <a:ext cx="115200" cy="1158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591A355D-2ED2-F1D1-2B15-AE631042D246}"/>
                    </a:ext>
                  </a:extLst>
                </p:cNvPr>
                <p:cNvSpPr/>
                <p:nvPr/>
              </p:nvSpPr>
              <p:spPr>
                <a:xfrm>
                  <a:off x="10008723" y="2164105"/>
                  <a:ext cx="115199" cy="115848"/>
                </a:xfrm>
                <a:prstGeom prst="rect">
                  <a:avLst/>
                </a:prstGeom>
                <a:solidFill>
                  <a:srgbClr val="29ABE2"/>
                </a:solidFill>
                <a:ln>
                  <a:solidFill>
                    <a:srgbClr val="29AB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1557EE1-F5B4-A49F-EBBA-C39B081BDD81}"/>
                  </a:ext>
                </a:extLst>
              </p:cNvPr>
              <p:cNvSpPr txBox="1"/>
              <p:nvPr/>
            </p:nvSpPr>
            <p:spPr>
              <a:xfrm>
                <a:off x="6589141" y="2934999"/>
                <a:ext cx="1230385" cy="30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>
                    <a:cs typeface="Arial" panose="020B0604020202020204" pitchFamily="34" charset="0"/>
                  </a:rPr>
                  <a:t>Fibronectin 1 /</a:t>
                </a:r>
                <a:br>
                  <a:rPr lang="en-GB" sz="1000">
                    <a:cs typeface="Arial" panose="020B0604020202020204" pitchFamily="34" charset="0"/>
                  </a:rPr>
                </a:br>
                <a:r>
                  <a:rPr lang="en-GB" sz="1000">
                    <a:cs typeface="Arial" panose="020B0604020202020204" pitchFamily="34" charset="0"/>
                  </a:rPr>
                  <a:t>β-actin (N=3)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3B719D-3D40-46BD-A07B-C0AB56E3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Evidence for IL-25 in airway remodelling</a:t>
            </a:r>
            <a:endParaRPr lang="en-GB" baseline="30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69BF80-3BC7-4E94-AA84-094385CB37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Figures adapted from </a:t>
            </a:r>
            <a:r>
              <a:rPr lang="en-GB" sz="900" dirty="0">
                <a:latin typeface="Calibri" panose="020F0502020204030204"/>
              </a:rPr>
              <a:t>Gregory LG, et al. Thorax 2013;68:82–90 and Xu X, et al. Exp </a:t>
            </a:r>
            <a:r>
              <a:rPr lang="en-GB" sz="900" dirty="0" err="1">
                <a:latin typeface="Calibri" panose="020F0502020204030204"/>
              </a:rPr>
              <a:t>Biol</a:t>
            </a:r>
            <a:r>
              <a:rPr lang="en-GB" sz="900" dirty="0">
                <a:latin typeface="Calibri" panose="020F0502020204030204"/>
              </a:rPr>
              <a:t> Med (Maywood) 2019;244:770–780</a:t>
            </a:r>
            <a:endParaRPr lang="en-GB" dirty="0"/>
          </a:p>
          <a:p>
            <a:r>
              <a:rPr lang="en-GB" dirty="0"/>
              <a:t>*P&lt;0.05 vs PBS control group; </a:t>
            </a:r>
            <a:r>
              <a:rPr lang="en-GB" baseline="30000" dirty="0"/>
              <a:t>†</a:t>
            </a:r>
            <a:r>
              <a:rPr lang="en-GB" dirty="0"/>
              <a:t>P&lt;001 compared with vehicle-treated fibroblasts after 72 hours</a:t>
            </a:r>
            <a:br>
              <a:rPr lang="en-GB" dirty="0"/>
            </a:br>
            <a:r>
              <a:rPr lang="en-GB" dirty="0"/>
              <a:t>IL, interleukin; PBS, phosphate-buffered saline</a:t>
            </a:r>
            <a:br>
              <a:rPr lang="en-GB" dirty="0"/>
            </a:br>
            <a:r>
              <a:rPr lang="en-GB" dirty="0"/>
              <a:t>1. </a:t>
            </a:r>
            <a:r>
              <a:rPr lang="en-GB" sz="900" dirty="0">
                <a:latin typeface="Calibri" panose="020F0502020204030204"/>
              </a:rPr>
              <a:t>Gregory LG, et al. Thorax 2013;68:82–90; 2. Xu X, et al. Exp </a:t>
            </a:r>
            <a:r>
              <a:rPr lang="en-GB" sz="900" dirty="0" err="1">
                <a:latin typeface="Calibri" panose="020F0502020204030204"/>
              </a:rPr>
              <a:t>Biol</a:t>
            </a:r>
            <a:r>
              <a:rPr lang="en-GB" sz="900" dirty="0">
                <a:latin typeface="Calibri" panose="020F0502020204030204"/>
              </a:rPr>
              <a:t> Med (Maywood) 2019;244:770–780</a:t>
            </a:r>
            <a:endParaRPr lang="en-GB" dirty="0"/>
          </a:p>
        </p:txBody>
      </p:sp>
      <p:sp>
        <p:nvSpPr>
          <p:cNvPr id="74" name="Slide Number Placeholder 5">
            <a:extLst>
              <a:ext uri="{FF2B5EF4-FFF2-40B4-BE49-F238E27FC236}">
                <a16:creationId xmlns:a16="http://schemas.microsoft.com/office/drawing/2014/main" id="{0F9C9A97-BD26-4E25-81BC-5A6ED867AE69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38BAEAC-A895-4A01-AB9B-F6141799970D}" type="slidenum">
              <a:rPr lang="en-GB" sz="900" b="1" smtClean="0"/>
              <a:pPr algn="ctr"/>
              <a:t>7</a:t>
            </a:fld>
            <a:endParaRPr lang="en-GB" sz="900" b="1"/>
          </a:p>
        </p:txBody>
      </p:sp>
      <p:sp>
        <p:nvSpPr>
          <p:cNvPr id="428" name="Text Placeholder 2">
            <a:extLst>
              <a:ext uri="{FF2B5EF4-FFF2-40B4-BE49-F238E27FC236}">
                <a16:creationId xmlns:a16="http://schemas.microsoft.com/office/drawing/2014/main" id="{278F1C99-4485-C851-6271-1DF21FE0CD20}"/>
              </a:ext>
            </a:extLst>
          </p:cNvPr>
          <p:cNvSpPr txBox="1">
            <a:spLocks/>
          </p:cNvSpPr>
          <p:nvPr/>
        </p:nvSpPr>
        <p:spPr>
          <a:xfrm>
            <a:off x="548282" y="1454275"/>
            <a:ext cx="5523200" cy="756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B28"/>
              </a:buClr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In human airway lung fibroblasts, IL-25 induced </a:t>
            </a:r>
            <a:br>
              <a:rPr lang="en-GB" sz="16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</a:br>
            <a:r>
              <a:rPr lang="en-GB" sz="16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extracellular collagen secretion </a:t>
            </a:r>
            <a:r>
              <a:rPr lang="en-GB" sz="1600" b="1" i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in vitro</a:t>
            </a:r>
            <a:r>
              <a:rPr lang="en-GB" sz="1600" b="1" baseline="30000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1</a:t>
            </a:r>
            <a:r>
              <a:rPr lang="en-GB" sz="16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 </a:t>
            </a:r>
            <a:endParaRPr kumimoji="0" lang="en-GB" sz="1600" b="1" i="0" u="none" strike="noStrike" kern="1200" cap="none" spc="0" normalizeH="0" baseline="3000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29" name="Text Placeholder 2">
            <a:extLst>
              <a:ext uri="{FF2B5EF4-FFF2-40B4-BE49-F238E27FC236}">
                <a16:creationId xmlns:a16="http://schemas.microsoft.com/office/drawing/2014/main" id="{4B3619E9-2E18-B985-BFAB-1B23F14C82F3}"/>
              </a:ext>
            </a:extLst>
          </p:cNvPr>
          <p:cNvSpPr txBox="1">
            <a:spLocks/>
          </p:cNvSpPr>
          <p:nvPr/>
        </p:nvSpPr>
        <p:spPr>
          <a:xfrm>
            <a:off x="6223902" y="1454275"/>
            <a:ext cx="5522400" cy="756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human lung fibroblasts, IL-25 promoted </a:t>
            </a:r>
            <a:br>
              <a:rPr kumimoji="0" lang="en-GB" sz="1600" b="1" i="0" u="none" strike="noStrike" kern="0" cap="none" spc="0" normalizeH="0" baseline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GB" sz="1600" b="1" i="0" u="none" strike="noStrike" kern="0" cap="none" spc="0" normalizeH="0" baseline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cell proliferation </a:t>
            </a:r>
            <a:r>
              <a:rPr kumimoji="0" lang="en-GB" sz="1600" b="1" i="1" u="none" strike="noStrike" kern="0" cap="none" spc="0" normalizeH="0" baseline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vitro</a:t>
            </a:r>
            <a:r>
              <a:rPr kumimoji="0" lang="en-GB" sz="1600" b="1" i="0" u="none" strike="noStrike" kern="0" cap="none" spc="0" normalizeH="0" baseline="3000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7D67388D-A528-135C-28F9-19603A411B8F}"/>
              </a:ext>
            </a:extLst>
          </p:cNvPr>
          <p:cNvSpPr/>
          <p:nvPr/>
        </p:nvSpPr>
        <p:spPr>
          <a:xfrm>
            <a:off x="6223902" y="1454274"/>
            <a:ext cx="5522400" cy="449948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4728387B-DEBC-5814-A23D-C38A6DF08E28}"/>
              </a:ext>
            </a:extLst>
          </p:cNvPr>
          <p:cNvSpPr/>
          <p:nvPr/>
        </p:nvSpPr>
        <p:spPr>
          <a:xfrm>
            <a:off x="548282" y="1454274"/>
            <a:ext cx="5522400" cy="449948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AA3391CA-20A5-64FC-F815-440D8F8D50CC}"/>
              </a:ext>
            </a:extLst>
          </p:cNvPr>
          <p:cNvGrpSpPr>
            <a:grpSpLocks noChangeAspect="1"/>
          </p:cNvGrpSpPr>
          <p:nvPr/>
        </p:nvGrpSpPr>
        <p:grpSpPr>
          <a:xfrm>
            <a:off x="970472" y="2513752"/>
            <a:ext cx="4320000" cy="3292900"/>
            <a:chOff x="2745238" y="2239263"/>
            <a:chExt cx="3695667" cy="2817005"/>
          </a:xfrm>
        </p:grpSpPr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B62AD2BC-E930-7327-FF47-0D81E7B09D88}"/>
                </a:ext>
              </a:extLst>
            </p:cNvPr>
            <p:cNvSpPr/>
            <p:nvPr/>
          </p:nvSpPr>
          <p:spPr>
            <a:xfrm>
              <a:off x="3563889" y="2396237"/>
              <a:ext cx="2877016" cy="2198270"/>
            </a:xfrm>
            <a:custGeom>
              <a:avLst/>
              <a:gdLst>
                <a:gd name="connsiteX0" fmla="*/ 0 w 3841750"/>
                <a:gd name="connsiteY0" fmla="*/ 0 h 2609850"/>
                <a:gd name="connsiteX1" fmla="*/ 0 w 3841750"/>
                <a:gd name="connsiteY1" fmla="*/ 2609850 h 2609850"/>
                <a:gd name="connsiteX2" fmla="*/ 3841750 w 3841750"/>
                <a:gd name="connsiteY2" fmla="*/ 2609850 h 260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1750" h="2609850">
                  <a:moveTo>
                    <a:pt x="0" y="0"/>
                  </a:moveTo>
                  <a:lnTo>
                    <a:pt x="0" y="2609850"/>
                  </a:lnTo>
                  <a:lnTo>
                    <a:pt x="3841750" y="26098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6ADDE7B5-FB12-4F15-13E6-2B8B03B8F669}"/>
                </a:ext>
              </a:extLst>
            </p:cNvPr>
            <p:cNvSpPr txBox="1"/>
            <p:nvPr/>
          </p:nvSpPr>
          <p:spPr>
            <a:xfrm>
              <a:off x="2856224" y="3024263"/>
              <a:ext cx="707665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  60</a:t>
              </a:r>
            </a:p>
          </p:txBody>
        </p:sp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6F322434-67FD-FFE8-AB3D-38CBA3B28733}"/>
                </a:ext>
              </a:extLst>
            </p:cNvPr>
            <p:cNvSpPr txBox="1"/>
            <p:nvPr/>
          </p:nvSpPr>
          <p:spPr>
            <a:xfrm>
              <a:off x="2745238" y="2298020"/>
              <a:ext cx="818652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 </a:t>
              </a:r>
              <a:r>
                <a:rPr lang="en-GB" sz="1050"/>
                <a:t>90</a:t>
              </a:r>
              <a:endParaRPr kumimoji="0" lang="en-GB" sz="105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45" name="TextBox 544">
              <a:extLst>
                <a:ext uri="{FF2B5EF4-FFF2-40B4-BE49-F238E27FC236}">
                  <a16:creationId xmlns:a16="http://schemas.microsoft.com/office/drawing/2014/main" id="{91B84B5C-7D7A-61CB-05D2-3330F8339950}"/>
                </a:ext>
              </a:extLst>
            </p:cNvPr>
            <p:cNvSpPr txBox="1"/>
            <p:nvPr/>
          </p:nvSpPr>
          <p:spPr>
            <a:xfrm>
              <a:off x="2856224" y="3763158"/>
              <a:ext cx="707665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 30</a:t>
              </a:r>
            </a:p>
          </p:txBody>
        </p:sp>
        <p:sp>
          <p:nvSpPr>
            <p:cNvPr id="546" name="TextBox 545">
              <a:extLst>
                <a:ext uri="{FF2B5EF4-FFF2-40B4-BE49-F238E27FC236}">
                  <a16:creationId xmlns:a16="http://schemas.microsoft.com/office/drawing/2014/main" id="{BE40DE5B-4390-252A-3EBD-BD80AFE9D6FA}"/>
                </a:ext>
              </a:extLst>
            </p:cNvPr>
            <p:cNvSpPr txBox="1"/>
            <p:nvPr/>
          </p:nvSpPr>
          <p:spPr>
            <a:xfrm>
              <a:off x="2856224" y="4486254"/>
              <a:ext cx="707665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5B9C20B1-2E58-196A-C5B5-21A36C0482FA}"/>
                </a:ext>
              </a:extLst>
            </p:cNvPr>
            <p:cNvCxnSpPr/>
            <p:nvPr/>
          </p:nvCxnSpPr>
          <p:spPr>
            <a:xfrm>
              <a:off x="5033178" y="4601941"/>
              <a:ext cx="0" cy="720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86C0D4CE-110C-19A0-0751-3B8691C4BF3F}"/>
                </a:ext>
              </a:extLst>
            </p:cNvPr>
            <p:cNvCxnSpPr/>
            <p:nvPr/>
          </p:nvCxnSpPr>
          <p:spPr>
            <a:xfrm>
              <a:off x="4025914" y="4601912"/>
              <a:ext cx="0" cy="720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id="{51C0D93A-4A1F-4A6D-CBAA-66D165985E32}"/>
                </a:ext>
              </a:extLst>
            </p:cNvPr>
            <p:cNvCxnSpPr/>
            <p:nvPr/>
          </p:nvCxnSpPr>
          <p:spPr>
            <a:xfrm>
              <a:off x="5983412" y="4601901"/>
              <a:ext cx="0" cy="720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8FBBAFC4-3B0B-B156-76C6-00491EE53556}"/>
                </a:ext>
              </a:extLst>
            </p:cNvPr>
            <p:cNvSpPr/>
            <p:nvPr/>
          </p:nvSpPr>
          <p:spPr>
            <a:xfrm>
              <a:off x="4000483" y="4556076"/>
              <a:ext cx="62806" cy="775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C3872B05-8F89-48F0-E616-149F9E44EF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37557" y="4563646"/>
              <a:ext cx="0" cy="58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F878DEC0-2031-9B9A-C4DC-A9B470ACB2C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37557" y="3846557"/>
              <a:ext cx="0" cy="58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A5857138-EAE0-B1C7-3B50-6D44A68F9D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37557" y="3103528"/>
              <a:ext cx="0" cy="58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9531986C-C5F9-F914-8AD3-9B1466A3159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37557" y="2376618"/>
              <a:ext cx="0" cy="58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id="{3E498F27-3542-0212-2288-98A20AFB6F42}"/>
                </a:ext>
              </a:extLst>
            </p:cNvPr>
            <p:cNvSpPr txBox="1"/>
            <p:nvPr/>
          </p:nvSpPr>
          <p:spPr>
            <a:xfrm>
              <a:off x="4721657" y="4614044"/>
              <a:ext cx="625657" cy="26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50"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D3CA7AA1-0C9E-B1EF-AAE7-272677731346}"/>
                </a:ext>
              </a:extLst>
            </p:cNvPr>
            <p:cNvSpPr txBox="1"/>
            <p:nvPr/>
          </p:nvSpPr>
          <p:spPr>
            <a:xfrm>
              <a:off x="3940406" y="4661707"/>
              <a:ext cx="216946" cy="217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57" name="TextBox 556">
              <a:extLst>
                <a:ext uri="{FF2B5EF4-FFF2-40B4-BE49-F238E27FC236}">
                  <a16:creationId xmlns:a16="http://schemas.microsoft.com/office/drawing/2014/main" id="{95671F07-2B9E-4F33-69E8-AD8E3F728AFF}"/>
                </a:ext>
              </a:extLst>
            </p:cNvPr>
            <p:cNvSpPr txBox="1"/>
            <p:nvPr/>
          </p:nvSpPr>
          <p:spPr>
            <a:xfrm>
              <a:off x="5667229" y="4661707"/>
              <a:ext cx="624211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EF6F5B06-037D-11E8-5F2A-139FCBD836C3}"/>
                </a:ext>
              </a:extLst>
            </p:cNvPr>
            <p:cNvSpPr txBox="1"/>
            <p:nvPr/>
          </p:nvSpPr>
          <p:spPr>
            <a:xfrm>
              <a:off x="2833240" y="2468940"/>
              <a:ext cx="473933" cy="221495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lvl="0" algn="ctr">
                <a:buClr>
                  <a:srgbClr val="8DC53E"/>
                </a:buClr>
                <a:defRPr/>
              </a:pPr>
              <a:br>
                <a:rPr lang="en-GB" sz="1200" b="1">
                  <a:cs typeface="Arial" panose="020B0604020202020204" pitchFamily="34" charset="0"/>
                </a:rPr>
              </a:br>
              <a:r>
                <a:rPr lang="en-GB" sz="1200" b="1">
                  <a:cs typeface="Arial" panose="020B0604020202020204" pitchFamily="34" charset="0"/>
                </a:rPr>
                <a:t>Collagen mg/mL</a:t>
              </a:r>
            </a:p>
          </p:txBody>
        </p: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22CB23B2-C624-C9C8-7300-40E33500D149}"/>
                </a:ext>
              </a:extLst>
            </p:cNvPr>
            <p:cNvGrpSpPr>
              <a:grpSpLocks/>
            </p:cNvGrpSpPr>
            <p:nvPr/>
          </p:nvGrpSpPr>
          <p:grpSpPr>
            <a:xfrm>
              <a:off x="4007981" y="4047862"/>
              <a:ext cx="49668" cy="396000"/>
              <a:chOff x="8929310" y="2616198"/>
              <a:chExt cx="490787" cy="1524074"/>
            </a:xfrm>
          </p:grpSpPr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41AEF7B5-94FA-89DD-E2E9-27A0ADAE9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2618095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0DA8A39F-E23C-58A2-B3D7-DEE2B8E59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4138268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6ED9F3AB-B3D1-FE89-474D-E52558530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4703" y="2616198"/>
                <a:ext cx="0" cy="15240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4355673C-6EA1-66BC-13F2-EFC3A82B5EB1}"/>
                </a:ext>
              </a:extLst>
            </p:cNvPr>
            <p:cNvSpPr/>
            <p:nvPr/>
          </p:nvSpPr>
          <p:spPr>
            <a:xfrm>
              <a:off x="4000483" y="4186510"/>
              <a:ext cx="64665" cy="7571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E3662C92-30F7-80CE-BEA4-565C0D292295}"/>
                </a:ext>
              </a:extLst>
            </p:cNvPr>
            <p:cNvSpPr txBox="1"/>
            <p:nvPr/>
          </p:nvSpPr>
          <p:spPr>
            <a:xfrm>
              <a:off x="2749298" y="2667761"/>
              <a:ext cx="818652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 75</a:t>
              </a:r>
            </a:p>
          </p:txBody>
        </p: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6D457D64-C3A2-1ED4-1E70-658E0F13B5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36320" y="2746359"/>
              <a:ext cx="0" cy="58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TextBox 562">
              <a:extLst>
                <a:ext uri="{FF2B5EF4-FFF2-40B4-BE49-F238E27FC236}">
                  <a16:creationId xmlns:a16="http://schemas.microsoft.com/office/drawing/2014/main" id="{7CA8CE20-A318-5BD4-62D2-929C23E737DD}"/>
                </a:ext>
              </a:extLst>
            </p:cNvPr>
            <p:cNvSpPr txBox="1"/>
            <p:nvPr/>
          </p:nvSpPr>
          <p:spPr>
            <a:xfrm>
              <a:off x="2855693" y="3398152"/>
              <a:ext cx="707665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  </a:t>
              </a:r>
              <a:r>
                <a:rPr lang="en-GB" sz="1050"/>
                <a:t>45</a:t>
              </a:r>
              <a:endParaRPr kumimoji="0" lang="en-GB" sz="105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6A5D7FA0-91D0-84AA-3850-73CC828CDD3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37026" y="3477417"/>
              <a:ext cx="0" cy="58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F04FD7E7-83C0-DAA0-7572-9EE4EE360C27}"/>
                </a:ext>
              </a:extLst>
            </p:cNvPr>
            <p:cNvSpPr txBox="1"/>
            <p:nvPr/>
          </p:nvSpPr>
          <p:spPr>
            <a:xfrm>
              <a:off x="2855381" y="4124066"/>
              <a:ext cx="707665" cy="21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  1</a:t>
              </a:r>
              <a:r>
                <a:rPr lang="en-GB" sz="1050"/>
                <a:t>5</a:t>
              </a:r>
              <a:endParaRPr kumimoji="0" lang="en-GB" sz="105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F8CADEF6-20C0-9206-4990-F7321C3823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36714" y="4203331"/>
              <a:ext cx="0" cy="58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37FC225C-593F-3E7D-BFD7-B261EF93732F}"/>
                </a:ext>
              </a:extLst>
            </p:cNvPr>
            <p:cNvGrpSpPr>
              <a:grpSpLocks/>
            </p:cNvGrpSpPr>
            <p:nvPr/>
          </p:nvGrpSpPr>
          <p:grpSpPr>
            <a:xfrm>
              <a:off x="4958717" y="2659271"/>
              <a:ext cx="49668" cy="882000"/>
              <a:chOff x="8929310" y="2616198"/>
              <a:chExt cx="490787" cy="1524074"/>
            </a:xfrm>
          </p:grpSpPr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A3C80BCB-76F6-3DC1-A740-F36F990DFE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2618095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87DEE5FC-661F-064A-1672-B586FEAC7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4138268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64CDC28F-E8B1-BD15-1F59-2358EC53A1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4703" y="2616198"/>
                <a:ext cx="0" cy="15240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7B079A5E-493C-7756-1770-102FB508542F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7423" y="2694061"/>
              <a:ext cx="49668" cy="540000"/>
              <a:chOff x="8929310" y="2616198"/>
              <a:chExt cx="490787" cy="1524074"/>
            </a:xfrm>
          </p:grpSpPr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C2D03C19-F38C-9313-2AE1-436B592CF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2618095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F361B550-745E-0969-42E6-00B9F83477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4138268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A8DBE6BA-0ADC-1BB7-EAF5-E59080552F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4704" y="2616198"/>
                <a:ext cx="0" cy="15240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FCC1359B-BE6E-04AC-E7BA-191EE341BD9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958547" y="4207054"/>
              <a:ext cx="49668" cy="270000"/>
              <a:chOff x="8929310" y="2616198"/>
              <a:chExt cx="490787" cy="1524074"/>
            </a:xfrm>
          </p:grpSpPr>
          <p:cxnSp>
            <p:nvCxnSpPr>
              <p:cNvPr id="592" name="Straight Connector 591">
                <a:extLst>
                  <a:ext uri="{FF2B5EF4-FFF2-40B4-BE49-F238E27FC236}">
                    <a16:creationId xmlns:a16="http://schemas.microsoft.com/office/drawing/2014/main" id="{40A2982B-2736-5AB5-93FD-DA2C66E9C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2618095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>
                <a:extLst>
                  <a:ext uri="{FF2B5EF4-FFF2-40B4-BE49-F238E27FC236}">
                    <a16:creationId xmlns:a16="http://schemas.microsoft.com/office/drawing/2014/main" id="{7782E005-2EAE-E06C-7A39-BF30F36442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4138268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2BE78D8F-B358-ADCD-FCA8-A13CB2A44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4703" y="2616198"/>
                <a:ext cx="0" cy="15240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48A154BB-1BE3-27BE-9A05-88CA26CB2125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5938" y="4224366"/>
              <a:ext cx="49668" cy="198000"/>
              <a:chOff x="8929310" y="2616198"/>
              <a:chExt cx="490787" cy="1524074"/>
            </a:xfrm>
          </p:grpSpPr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57F241C2-CEE7-86DC-D829-016077EB91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2618095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FB66C85C-142B-4739-02DD-1C31B8AF83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9310" y="4138268"/>
                <a:ext cx="4907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F1C33C0A-CB5C-4955-0DCF-F3377C3C4D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4703" y="2616198"/>
                <a:ext cx="0" cy="15240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6F1B8503-D958-32C2-8F26-65C2BDACE3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2650" y="3111500"/>
              <a:ext cx="906225" cy="108127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id="{FE128B04-CABD-D03A-5364-C70177BC646F}"/>
                </a:ext>
              </a:extLst>
            </p:cNvPr>
            <p:cNvCxnSpPr>
              <a:cxnSpLocks/>
              <a:stCxn id="575" idx="3"/>
              <a:endCxn id="576" idx="1"/>
            </p:cNvCxnSpPr>
            <p:nvPr/>
          </p:nvCxnSpPr>
          <p:spPr>
            <a:xfrm flipV="1">
              <a:off x="5012619" y="2953191"/>
              <a:ext cx="889334" cy="13993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BFCD2291-9D7B-8BB1-0D2F-51D57AA02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4343400"/>
              <a:ext cx="947738" cy="25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>
              <a:extLst>
                <a:ext uri="{FF2B5EF4-FFF2-40B4-BE49-F238E27FC236}">
                  <a16:creationId xmlns:a16="http://schemas.microsoft.com/office/drawing/2014/main" id="{8538ACEF-9FB5-3650-404B-0DF96E6B7370}"/>
                </a:ext>
              </a:extLst>
            </p:cNvPr>
            <p:cNvCxnSpPr>
              <a:cxnSpLocks/>
              <a:endCxn id="577" idx="2"/>
            </p:cNvCxnSpPr>
            <p:nvPr/>
          </p:nvCxnSpPr>
          <p:spPr>
            <a:xfrm flipV="1">
              <a:off x="5008215" y="4312640"/>
              <a:ext cx="889957" cy="239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B879A6B0-F5F5-1A57-B5EC-33B66E609479}"/>
                </a:ext>
              </a:extLst>
            </p:cNvPr>
            <p:cNvSpPr/>
            <p:nvPr/>
          </p:nvSpPr>
          <p:spPr>
            <a:xfrm>
              <a:off x="4947954" y="3055271"/>
              <a:ext cx="64665" cy="7571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2FF51BC0-37B0-4F90-AFC1-1C4FCC694578}"/>
                </a:ext>
              </a:extLst>
            </p:cNvPr>
            <p:cNvSpPr/>
            <p:nvPr/>
          </p:nvSpPr>
          <p:spPr>
            <a:xfrm>
              <a:off x="5901953" y="2915334"/>
              <a:ext cx="64665" cy="7571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D151EFB3-6CEC-27DB-9657-57AB4CA23911}"/>
                </a:ext>
              </a:extLst>
            </p:cNvPr>
            <p:cNvSpPr/>
            <p:nvPr/>
          </p:nvSpPr>
          <p:spPr>
            <a:xfrm>
              <a:off x="5898172" y="4273850"/>
              <a:ext cx="62806" cy="775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DA0F59D7-8F54-CA66-99A3-247A58307F60}"/>
                </a:ext>
              </a:extLst>
            </p:cNvPr>
            <p:cNvSpPr/>
            <p:nvPr/>
          </p:nvSpPr>
          <p:spPr>
            <a:xfrm>
              <a:off x="4947607" y="4297774"/>
              <a:ext cx="62806" cy="775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9BEEB974-DECA-B767-2E6F-3A85F57789EC}"/>
                </a:ext>
              </a:extLst>
            </p:cNvPr>
            <p:cNvCxnSpPr>
              <a:cxnSpLocks/>
            </p:cNvCxnSpPr>
            <p:nvPr/>
          </p:nvCxnSpPr>
          <p:spPr>
            <a:xfrm>
              <a:off x="3723554" y="2387534"/>
              <a:ext cx="180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1242CFDC-7130-8B29-626E-AB23F22C211A}"/>
                </a:ext>
              </a:extLst>
            </p:cNvPr>
            <p:cNvSpPr/>
            <p:nvPr/>
          </p:nvSpPr>
          <p:spPr>
            <a:xfrm>
              <a:off x="3781221" y="2346706"/>
              <a:ext cx="64665" cy="7571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E9435F85-2B03-887C-94E5-B79FD1C53A4A}"/>
                </a:ext>
              </a:extLst>
            </p:cNvPr>
            <p:cNvCxnSpPr>
              <a:cxnSpLocks/>
            </p:cNvCxnSpPr>
            <p:nvPr/>
          </p:nvCxnSpPr>
          <p:spPr>
            <a:xfrm>
              <a:off x="3723554" y="2561464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F529770A-87DA-A18C-3102-EFC129E72499}"/>
                </a:ext>
              </a:extLst>
            </p:cNvPr>
            <p:cNvSpPr/>
            <p:nvPr/>
          </p:nvSpPr>
          <p:spPr>
            <a:xfrm>
              <a:off x="3782150" y="2518111"/>
              <a:ext cx="62806" cy="775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FEFE637F-5896-C49C-CA54-8508B979BDE6}"/>
                </a:ext>
              </a:extLst>
            </p:cNvPr>
            <p:cNvSpPr txBox="1"/>
            <p:nvPr/>
          </p:nvSpPr>
          <p:spPr>
            <a:xfrm>
              <a:off x="3749609" y="2405776"/>
              <a:ext cx="1010137" cy="25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00" dirty="0">
                  <a:cs typeface="Arial" panose="020B0604020202020204" pitchFamily="34" charset="0"/>
                </a:rPr>
                <a:t>PBS (N=8–12)</a:t>
              </a:r>
            </a:p>
          </p:txBody>
        </p:sp>
        <p:sp>
          <p:nvSpPr>
            <p:cNvPr id="584" name="TextBox 583">
              <a:extLst>
                <a:ext uri="{FF2B5EF4-FFF2-40B4-BE49-F238E27FC236}">
                  <a16:creationId xmlns:a16="http://schemas.microsoft.com/office/drawing/2014/main" id="{4D29864B-E4BD-5BBB-6A26-E359EEF162CA}"/>
                </a:ext>
              </a:extLst>
            </p:cNvPr>
            <p:cNvSpPr txBox="1"/>
            <p:nvPr/>
          </p:nvSpPr>
          <p:spPr>
            <a:xfrm>
              <a:off x="3781221" y="2239263"/>
              <a:ext cx="994714" cy="25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00" dirty="0">
                  <a:cs typeface="Arial" panose="020B0604020202020204" pitchFamily="34" charset="0"/>
                </a:rPr>
                <a:t>IL-25 (N=8–12)</a:t>
              </a:r>
            </a:p>
          </p:txBody>
        </p: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E8D6EA4B-E3EA-021E-2398-8C1203A0FA3E}"/>
                </a:ext>
              </a:extLst>
            </p:cNvPr>
            <p:cNvSpPr txBox="1"/>
            <p:nvPr/>
          </p:nvSpPr>
          <p:spPr>
            <a:xfrm>
              <a:off x="4547294" y="4832466"/>
              <a:ext cx="959978" cy="22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Time (h)</a:t>
              </a:r>
            </a:p>
          </p:txBody>
        </p:sp>
        <p:sp>
          <p:nvSpPr>
            <p:cNvPr id="586" name="TextBox 585">
              <a:extLst>
                <a:ext uri="{FF2B5EF4-FFF2-40B4-BE49-F238E27FC236}">
                  <a16:creationId xmlns:a16="http://schemas.microsoft.com/office/drawing/2014/main" id="{F00D1D0B-3728-7B10-CB9B-CABD508D9088}"/>
                </a:ext>
              </a:extLst>
            </p:cNvPr>
            <p:cNvSpPr txBox="1"/>
            <p:nvPr/>
          </p:nvSpPr>
          <p:spPr>
            <a:xfrm>
              <a:off x="3822019" y="3788265"/>
              <a:ext cx="437925" cy="28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600"/>
                <a:t>*</a:t>
              </a:r>
              <a:endParaRPr kumimoji="0" lang="en-GB" sz="36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EDC82560-EFB2-2D64-94F3-BB2BD9C063B4}"/>
                </a:ext>
              </a:extLst>
            </p:cNvPr>
            <p:cNvSpPr txBox="1"/>
            <p:nvPr/>
          </p:nvSpPr>
          <p:spPr>
            <a:xfrm>
              <a:off x="4769144" y="2392485"/>
              <a:ext cx="437925" cy="28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600"/>
                <a:t>*</a:t>
              </a:r>
              <a:endParaRPr kumimoji="0" lang="en-GB" sz="36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BCC29D0C-2DAC-8D2F-1121-3DA8DEB3A8B3}"/>
                </a:ext>
              </a:extLst>
            </p:cNvPr>
            <p:cNvSpPr txBox="1"/>
            <p:nvPr/>
          </p:nvSpPr>
          <p:spPr>
            <a:xfrm>
              <a:off x="5719708" y="2427366"/>
              <a:ext cx="437925" cy="28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600"/>
                <a:t>*</a:t>
              </a:r>
              <a:endParaRPr kumimoji="0" lang="en-GB" sz="36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F0C3A-E88E-5E12-AB3D-5DF3A24042D9}"/>
              </a:ext>
            </a:extLst>
          </p:cNvPr>
          <p:cNvGrpSpPr/>
          <p:nvPr/>
        </p:nvGrpSpPr>
        <p:grpSpPr>
          <a:xfrm>
            <a:off x="6915593" y="2669520"/>
            <a:ext cx="4139018" cy="3111865"/>
            <a:chOff x="576401" y="2900806"/>
            <a:chExt cx="3173249" cy="31118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D8BA22-C192-9AFC-5F4D-00DEEB14F4A9}"/>
                </a:ext>
              </a:extLst>
            </p:cNvPr>
            <p:cNvGrpSpPr/>
            <p:nvPr/>
          </p:nvGrpSpPr>
          <p:grpSpPr>
            <a:xfrm>
              <a:off x="1455374" y="4073567"/>
              <a:ext cx="242996" cy="44224"/>
              <a:chOff x="7442915" y="4402524"/>
              <a:chExt cx="197550" cy="44757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ED660EC-C698-9DBF-DA5F-E1F4C0C22518}"/>
                  </a:ext>
                </a:extLst>
              </p:cNvPr>
              <p:cNvCxnSpPr/>
              <p:nvPr/>
            </p:nvCxnSpPr>
            <p:spPr>
              <a:xfrm>
                <a:off x="7541690" y="4402524"/>
                <a:ext cx="0" cy="447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1281CBA-A62F-A625-BC9B-85D9AD3237F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541690" y="4304118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A1A2BA-B024-3EE0-8807-7042B173DAB6}"/>
                </a:ext>
              </a:extLst>
            </p:cNvPr>
            <p:cNvSpPr txBox="1"/>
            <p:nvPr/>
          </p:nvSpPr>
          <p:spPr>
            <a:xfrm>
              <a:off x="1180605" y="5227803"/>
              <a:ext cx="797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0</a:t>
              </a:r>
              <a:endParaRPr kumimoji="0" lang="en-GB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563D09-AAB5-4580-9702-73AF6D00D1EE}"/>
                </a:ext>
              </a:extLst>
            </p:cNvPr>
            <p:cNvCxnSpPr/>
            <p:nvPr/>
          </p:nvCxnSpPr>
          <p:spPr>
            <a:xfrm>
              <a:off x="1577658" y="5166763"/>
              <a:ext cx="0" cy="745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99E9A8-7D51-BBAA-8D1E-E8CDADC93BE1}"/>
                </a:ext>
              </a:extLst>
            </p:cNvPr>
            <p:cNvCxnSpPr/>
            <p:nvPr/>
          </p:nvCxnSpPr>
          <p:spPr>
            <a:xfrm>
              <a:off x="2113316" y="5166763"/>
              <a:ext cx="0" cy="745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B7674B-EE33-F3A2-919C-7BF5BA6F95F0}"/>
                </a:ext>
              </a:extLst>
            </p:cNvPr>
            <p:cNvSpPr txBox="1"/>
            <p:nvPr/>
          </p:nvSpPr>
          <p:spPr>
            <a:xfrm>
              <a:off x="576401" y="2913092"/>
              <a:ext cx="271356" cy="22566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Optical density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A6CA49-4338-B381-5801-F6F9EE58130A}"/>
                </a:ext>
              </a:extLst>
            </p:cNvPr>
            <p:cNvGrpSpPr/>
            <p:nvPr/>
          </p:nvGrpSpPr>
          <p:grpSpPr>
            <a:xfrm>
              <a:off x="1991620" y="3203876"/>
              <a:ext cx="242996" cy="94060"/>
              <a:chOff x="8141582" y="3922146"/>
              <a:chExt cx="197550" cy="95195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B1FB115-0666-7555-5EC0-5A1707AAD19B}"/>
                  </a:ext>
                </a:extLst>
              </p:cNvPr>
              <p:cNvCxnSpPr/>
              <p:nvPr/>
            </p:nvCxnSpPr>
            <p:spPr>
              <a:xfrm>
                <a:off x="8240357" y="3927709"/>
                <a:ext cx="0" cy="896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35EE573-0CFF-E892-ACB8-72896ACDAA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240357" y="3823371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F56B71-1F4F-DFC0-D8E6-523E84961AD8}"/>
                </a:ext>
              </a:extLst>
            </p:cNvPr>
            <p:cNvGrpSpPr/>
            <p:nvPr/>
          </p:nvGrpSpPr>
          <p:grpSpPr>
            <a:xfrm>
              <a:off x="3177792" y="4061837"/>
              <a:ext cx="242996" cy="90810"/>
              <a:chOff x="8844578" y="2764821"/>
              <a:chExt cx="197550" cy="53702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00BD2B0-25D7-40EB-CCDC-7A427CBE9A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3353" y="2766149"/>
                <a:ext cx="0" cy="523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7AB533-5B05-D9EE-4C07-7AEC9D0CDC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43353" y="2666046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E779FB-1D5F-F601-F4BF-E021938DB416}"/>
                </a:ext>
              </a:extLst>
            </p:cNvPr>
            <p:cNvSpPr txBox="1"/>
            <p:nvPr/>
          </p:nvSpPr>
          <p:spPr>
            <a:xfrm>
              <a:off x="1673898" y="5227804"/>
              <a:ext cx="8856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1</a:t>
              </a:r>
              <a:endParaRPr kumimoji="0" lang="en-GB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89578D-AC72-139D-91B6-491348F25DB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5471" y="2968608"/>
              <a:ext cx="0" cy="928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A5E97D-AFFE-827E-3F26-A7DBC03905C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5471" y="5120731"/>
              <a:ext cx="0" cy="928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095C86-BEF7-962C-F8C5-8BDD731B2E08}"/>
                </a:ext>
              </a:extLst>
            </p:cNvPr>
            <p:cNvSpPr txBox="1"/>
            <p:nvPr/>
          </p:nvSpPr>
          <p:spPr>
            <a:xfrm>
              <a:off x="600451" y="2900806"/>
              <a:ext cx="4921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4</a:t>
              </a:r>
              <a:endParaRPr kumimoji="0" lang="en-GB" sz="10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D50C70-8ED5-2179-20A4-DCD1C75D6D8E}"/>
                </a:ext>
              </a:extLst>
            </p:cNvPr>
            <p:cNvSpPr txBox="1"/>
            <p:nvPr/>
          </p:nvSpPr>
          <p:spPr>
            <a:xfrm>
              <a:off x="600449" y="5051320"/>
              <a:ext cx="4921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54E262-F8C3-92A0-483F-513138807A31}"/>
                </a:ext>
              </a:extLst>
            </p:cNvPr>
            <p:cNvSpPr/>
            <p:nvPr/>
          </p:nvSpPr>
          <p:spPr>
            <a:xfrm>
              <a:off x="1390941" y="4100841"/>
              <a:ext cx="360000" cy="10609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7F6BBD-5FBE-8747-51BB-D2261AF23558}"/>
                </a:ext>
              </a:extLst>
            </p:cNvPr>
            <p:cNvSpPr txBox="1"/>
            <p:nvPr/>
          </p:nvSpPr>
          <p:spPr>
            <a:xfrm>
              <a:off x="600449" y="4505554"/>
              <a:ext cx="492155" cy="2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1</a:t>
              </a:r>
              <a:endParaRPr kumimoji="0" lang="en-GB" sz="10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F9221-595D-4A60-4C70-1772D7D9130D}"/>
                </a:ext>
              </a:extLst>
            </p:cNvPr>
            <p:cNvSpPr txBox="1"/>
            <p:nvPr/>
          </p:nvSpPr>
          <p:spPr>
            <a:xfrm>
              <a:off x="600449" y="3973518"/>
              <a:ext cx="492155" cy="2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2</a:t>
              </a:r>
              <a:endParaRPr kumimoji="0" lang="en-GB" sz="10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5DC114-CA75-DD7F-1AFD-2F178AB1EAE3}"/>
                </a:ext>
              </a:extLst>
            </p:cNvPr>
            <p:cNvSpPr txBox="1"/>
            <p:nvPr/>
          </p:nvSpPr>
          <p:spPr>
            <a:xfrm>
              <a:off x="600451" y="3432738"/>
              <a:ext cx="4921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53E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3</a:t>
              </a:r>
              <a:endParaRPr kumimoji="0" lang="en-GB" sz="1000" b="0" i="0" u="none" strike="noStrike" kern="1200" cap="none" spc="0" normalizeH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7EC43C6-110C-A7F7-E2C9-DC5C93FB6EE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5471" y="3502791"/>
              <a:ext cx="0" cy="928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D8EC4A1-F205-10B8-F657-76DDE7D579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5471" y="4040723"/>
              <a:ext cx="0" cy="928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1B3118-0A0F-E648-6FA3-F1A05D4F71E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5471" y="4572114"/>
              <a:ext cx="0" cy="928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EADCAB-35A9-AFCA-C875-9FCEDE3595D7}"/>
                </a:ext>
              </a:extLst>
            </p:cNvPr>
            <p:cNvSpPr/>
            <p:nvPr/>
          </p:nvSpPr>
          <p:spPr>
            <a:xfrm>
              <a:off x="1931434" y="3241571"/>
              <a:ext cx="360000" cy="19152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74FE21-8A90-18E0-046D-44F418E47616}"/>
                </a:ext>
              </a:extLst>
            </p:cNvPr>
            <p:cNvSpPr/>
            <p:nvPr/>
          </p:nvSpPr>
          <p:spPr>
            <a:xfrm>
              <a:off x="3116737" y="4073568"/>
              <a:ext cx="360000" cy="107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6CA7067-96D4-9C3A-9FCD-E4FDD0F0232F}"/>
                </a:ext>
              </a:extLst>
            </p:cNvPr>
            <p:cNvCxnSpPr/>
            <p:nvPr/>
          </p:nvCxnSpPr>
          <p:spPr>
            <a:xfrm>
              <a:off x="3287270" y="5166765"/>
              <a:ext cx="0" cy="745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574146-BA1C-0CC0-BFA1-618DB8085335}"/>
                </a:ext>
              </a:extLst>
            </p:cNvPr>
            <p:cNvSpPr txBox="1"/>
            <p:nvPr/>
          </p:nvSpPr>
          <p:spPr>
            <a:xfrm>
              <a:off x="2819733" y="5227807"/>
              <a:ext cx="9299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100</a:t>
              </a:r>
              <a:endParaRPr kumimoji="0" lang="en-GB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445BCBC-9D13-641A-FA67-B9F3ED25FA02}"/>
                </a:ext>
              </a:extLst>
            </p:cNvPr>
            <p:cNvGrpSpPr/>
            <p:nvPr/>
          </p:nvGrpSpPr>
          <p:grpSpPr>
            <a:xfrm>
              <a:off x="2579994" y="3135497"/>
              <a:ext cx="242996" cy="90810"/>
              <a:chOff x="8844578" y="2764821"/>
              <a:chExt cx="197550" cy="5370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BDAA2B0-B997-7B28-1307-FE9487686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3353" y="2766149"/>
                <a:ext cx="0" cy="523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E5CAF6B-A552-6CA0-12D7-67C26C8FF3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43353" y="2666046"/>
                <a:ext cx="0" cy="1975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55DEF4-0BA9-551D-5D6F-E9F21E1EA509}"/>
                </a:ext>
              </a:extLst>
            </p:cNvPr>
            <p:cNvSpPr/>
            <p:nvPr/>
          </p:nvSpPr>
          <p:spPr>
            <a:xfrm>
              <a:off x="2518939" y="3221847"/>
              <a:ext cx="360000" cy="1929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A08972-060A-0098-39A9-A913759EA963}"/>
                </a:ext>
              </a:extLst>
            </p:cNvPr>
            <p:cNvSpPr txBox="1"/>
            <p:nvPr/>
          </p:nvSpPr>
          <p:spPr>
            <a:xfrm>
              <a:off x="1116414" y="5751061"/>
              <a:ext cx="2626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IL-25 concentration (</a:t>
              </a:r>
              <a:r>
                <a:rPr lang="en-GB" sz="1100" b="1">
                  <a:cs typeface="Arial" panose="020B0604020202020204" pitchFamily="34" charset="0"/>
                </a:rPr>
                <a:t>n</a:t>
              </a:r>
              <a:r>
                <a:rPr kumimoji="0" lang="en-GB" sz="1100" b="1" i="0" u="none" strike="noStrike" kern="1200" cap="none" spc="0" normalizeH="0" baseline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g/mL)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686BF95-EF94-6BAC-A2AC-41C84AD084E6}"/>
                </a:ext>
              </a:extLst>
            </p:cNvPr>
            <p:cNvCxnSpPr/>
            <p:nvPr/>
          </p:nvCxnSpPr>
          <p:spPr>
            <a:xfrm>
              <a:off x="2697594" y="5169658"/>
              <a:ext cx="0" cy="745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7F2362B-6A3A-B405-B208-7AD01BEE992A}"/>
                </a:ext>
              </a:extLst>
            </p:cNvPr>
            <p:cNvSpPr txBox="1"/>
            <p:nvPr/>
          </p:nvSpPr>
          <p:spPr>
            <a:xfrm>
              <a:off x="2258176" y="5230699"/>
              <a:ext cx="8856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/>
              </a:pPr>
              <a:r>
                <a:rPr lang="en-GB" sz="1000">
                  <a:cs typeface="Arial" panose="020B0604020202020204" pitchFamily="34" charset="0"/>
                </a:rPr>
                <a:t>10</a:t>
              </a:r>
              <a:endParaRPr kumimoji="0" lang="en-GB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E3EB63-F786-0C74-5107-E429D139CB67}"/>
                </a:ext>
              </a:extLst>
            </p:cNvPr>
            <p:cNvSpPr/>
            <p:nvPr/>
          </p:nvSpPr>
          <p:spPr>
            <a:xfrm>
              <a:off x="1134251" y="2913092"/>
              <a:ext cx="2590484" cy="2248671"/>
            </a:xfrm>
            <a:custGeom>
              <a:avLst/>
              <a:gdLst>
                <a:gd name="connsiteX0" fmla="*/ 0 w 914400"/>
                <a:gd name="connsiteY0" fmla="*/ 0 h 2281238"/>
                <a:gd name="connsiteX1" fmla="*/ 0 w 914400"/>
                <a:gd name="connsiteY1" fmla="*/ 2281238 h 2281238"/>
                <a:gd name="connsiteX2" fmla="*/ 914400 w 914400"/>
                <a:gd name="connsiteY2" fmla="*/ 2281238 h 228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2281238">
                  <a:moveTo>
                    <a:pt x="0" y="0"/>
                  </a:moveTo>
                  <a:lnTo>
                    <a:pt x="0" y="2281238"/>
                  </a:lnTo>
                  <a:lnTo>
                    <a:pt x="914400" y="2281238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C012999-D0B5-7AE1-BC7E-36529D243B13}"/>
              </a:ext>
            </a:extLst>
          </p:cNvPr>
          <p:cNvSpPr txBox="1"/>
          <p:nvPr/>
        </p:nvSpPr>
        <p:spPr>
          <a:xfrm>
            <a:off x="8664949" y="2742627"/>
            <a:ext cx="511907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600" baseline="30000"/>
              <a:t>†</a:t>
            </a:r>
            <a:endParaRPr kumimoji="0" lang="en-GB" sz="3600" b="0" i="0" u="none" strike="noStrike" kern="1200" cap="none" spc="0" normalizeH="0" baseline="3000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28CDDF2-9F7A-4130-2BA3-9B40D00CD051}"/>
              </a:ext>
            </a:extLst>
          </p:cNvPr>
          <p:cNvSpPr txBox="1"/>
          <p:nvPr/>
        </p:nvSpPr>
        <p:spPr>
          <a:xfrm>
            <a:off x="9432188" y="2674839"/>
            <a:ext cx="511907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600" baseline="30000"/>
              <a:t>†</a:t>
            </a:r>
            <a:endParaRPr kumimoji="0" lang="en-GB" sz="3600" b="0" i="0" u="none" strike="noStrike" kern="1200" cap="none" spc="0" normalizeH="0" baseline="3000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363A9A7-3A47-EA5E-8BD7-D19646E1307D}"/>
              </a:ext>
            </a:extLst>
          </p:cNvPr>
          <p:cNvSpPr txBox="1"/>
          <p:nvPr/>
        </p:nvSpPr>
        <p:spPr>
          <a:xfrm>
            <a:off x="9103418" y="5346162"/>
            <a:ext cx="4031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N=3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B25466B-8737-7CF0-A97A-0188C1445ED0}"/>
              </a:ext>
            </a:extLst>
          </p:cNvPr>
          <p:cNvCxnSpPr/>
          <p:nvPr/>
        </p:nvCxnSpPr>
        <p:spPr>
          <a:xfrm>
            <a:off x="7969701" y="5285816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548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ter">
  <a:themeElements>
    <a:clrScheme name="EpiCentral">
      <a:dk1>
        <a:srgbClr val="656665"/>
      </a:dk1>
      <a:lt1>
        <a:srgbClr val="FFFFFF"/>
      </a:lt1>
      <a:dk2>
        <a:srgbClr val="590995"/>
      </a:dk2>
      <a:lt2>
        <a:srgbClr val="28ABE1"/>
      </a:lt2>
      <a:accent1>
        <a:srgbClr val="FF2B28"/>
      </a:accent1>
      <a:accent2>
        <a:srgbClr val="F35FAC"/>
      </a:accent2>
      <a:accent3>
        <a:srgbClr val="570995"/>
      </a:accent3>
      <a:accent4>
        <a:srgbClr val="28ABE1"/>
      </a:accent4>
      <a:accent5>
        <a:srgbClr val="FF2B28"/>
      </a:accent5>
      <a:accent6>
        <a:srgbClr val="F35FAC"/>
      </a:accent6>
      <a:hlink>
        <a:srgbClr val="6360DB"/>
      </a:hlink>
      <a:folHlink>
        <a:srgbClr val="8C8AC2"/>
      </a:folHlink>
    </a:clrScheme>
    <a:fontScheme name="EpiCentral PPT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6E304E6C9847448629359ADD98C8B4" ma:contentTypeVersion="17" ma:contentTypeDescription="Create a new document." ma:contentTypeScope="" ma:versionID="2ba4470869a97c846ee1eb2024b9227f">
  <xsd:schema xmlns:xsd="http://www.w3.org/2001/XMLSchema" xmlns:xs="http://www.w3.org/2001/XMLSchema" xmlns:p="http://schemas.microsoft.com/office/2006/metadata/properties" xmlns:ns2="44a56295-c29e-4898-8136-a54736c65b82" xmlns:ns3="82d58f64-ac48-4d4d-892d-553fd5842fa2" xmlns:ns4="0045b12c-ac5e-48dd-9a19-1f18f2481997" targetNamespace="http://schemas.microsoft.com/office/2006/metadata/properties" ma:root="true" ma:fieldsID="805c4d84ea465614dc3e97f81701b3ef" ns2:_="" ns3:_="" ns4:_="">
    <xsd:import namespace="44a56295-c29e-4898-8136-a54736c65b82"/>
    <xsd:import namespace="82d58f64-ac48-4d4d-892d-553fd5842fa2"/>
    <xsd:import namespace="0045b12c-ac5e-48dd-9a19-1f18f2481997"/>
    <xsd:element name="properties">
      <xsd:complexType>
        <xsd:sequence>
          <xsd:element name="documentManagement">
            <xsd:complexType>
              <xsd:all>
                <xsd:element ref="ns2:Descriptions" minOccurs="0"/>
                <xsd:element ref="ns2:Keywor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56295-c29e-4898-8136-a54736c65b82" elementFormDefault="qualified">
    <xsd:import namespace="http://schemas.microsoft.com/office/2006/documentManagement/types"/>
    <xsd:import namespace="http://schemas.microsoft.com/office/infopath/2007/PartnerControls"/>
    <xsd:element name="Descriptions" ma:index="8" nillable="true" ma:displayName="Descriptions" ma:description="Describe your document to make it appear at the top of search results" ma:internalName="Descriptions">
      <xsd:simpleType>
        <xsd:restriction base="dms:Note">
          <xsd:maxLength value="255"/>
        </xsd:restriction>
      </xsd:simpleType>
    </xsd:element>
    <xsd:element name="Keyword" ma:index="9" nillable="true" ma:displayName="Keyword" ma:description="Enter list of terms separated by semi-colon(;)" ma:internalName="Keyword">
      <xsd:simpleType>
        <xsd:restriction base="dms:Text">
          <xsd:maxLength value="255"/>
        </xsd:restriction>
      </xsd:simpleType>
    </xsd:element>
    <xsd:element name="TaxCatchAll" ma:index="25" nillable="true" ma:displayName="Taxonomy Catch All Column" ma:hidden="true" ma:list="{6d8e7a40-2093-412d-b2c7-963d2af015cc}" ma:internalName="TaxCatchAll" ma:showField="CatchAllData" ma:web="0045b12c-ac5e-48dd-9a19-1f18f24819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58f64-ac48-4d4d-892d-553fd5842f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ee89e71-04cd-405e-9ca3-99e020c169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5b12c-ac5e-48dd-9a19-1f18f248199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038ed-d345-4947-b061-34ef88336004">
      <Terms xmlns="http://schemas.microsoft.com/office/infopath/2007/PartnerControls"/>
    </lcf76f155ced4ddcb4097134ff3c332f>
    <TaxCatchAll xmlns="e6dd1411-ccec-4e4f-b73c-9c678b3207a5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B2018631BED4A840EC223877EC215" ma:contentTypeVersion="17" ma:contentTypeDescription="Create a new document." ma:contentTypeScope="" ma:versionID="9c7544855d7332a6ded5d8c1d2ec96fc">
  <xsd:schema xmlns:xsd="http://www.w3.org/2001/XMLSchema" xmlns:xs="http://www.w3.org/2001/XMLSchema" xmlns:p="http://schemas.microsoft.com/office/2006/metadata/properties" xmlns:ns2="cc4038ed-d345-4947-b061-34ef88336004" xmlns:ns3="e6dd1411-ccec-4e4f-b73c-9c678b3207a5" targetNamespace="http://schemas.microsoft.com/office/2006/metadata/properties" ma:root="true" ma:fieldsID="0abca8e85f7cfdfcf4871d06ba18fd69" ns2:_="" ns3:_="">
    <xsd:import namespace="cc4038ed-d345-4947-b061-34ef88336004"/>
    <xsd:import namespace="e6dd1411-ccec-4e4f-b73c-9c678b3207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038ed-d345-4947-b061-34ef88336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30fe8e-fdf3-4e6d-ac15-22a0b67e7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d1411-ccec-4e4f-b73c-9c678b3207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7b5cc3-8ee5-412d-b10c-5a30ea3786b9}" ma:internalName="TaxCatchAll" ma:showField="CatchAllData" ma:web="e6dd1411-ccec-4e4f-b73c-9c678b3207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A23772-3662-45D7-BD5D-884B058A207F}"/>
</file>

<file path=customXml/itemProps2.xml><?xml version="1.0" encoding="utf-8"?>
<ds:datastoreItem xmlns:ds="http://schemas.openxmlformats.org/officeDocument/2006/customXml" ds:itemID="{99B61EA4-D0D3-4F8A-ABA0-C64A6D482F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39B509-0E5E-479A-B11E-4CCBBD428892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f0fe46a7-c1fe-44cb-b57a-c90be0d90d64"/>
    <ds:schemaRef ds:uri="http://purl.org/dc/elements/1.1/"/>
    <ds:schemaRef ds:uri="http://schemas.microsoft.com/office/2006/metadata/properties"/>
    <ds:schemaRef ds:uri="http://schemas.microsoft.com/office/infopath/2007/PartnerControls"/>
    <ds:schemaRef ds:uri="18ce686f-ec55-47ba-93ac-4e1affdd0871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7A68654-695D-4312-9D6A-D8451EE402A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1401</Words>
  <Application>Microsoft Office PowerPoint</Application>
  <PresentationFormat>Widescreen</PresentationFormat>
  <Paragraphs>203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Cambria</vt:lpstr>
      <vt:lpstr>Master</vt:lpstr>
      <vt:lpstr>Features of airway remodelling and the role  of epithelial cytokines</vt:lpstr>
      <vt:lpstr>Features of airway remodelling in asthma</vt:lpstr>
      <vt:lpstr>Structural consequences of airway remodelling</vt:lpstr>
      <vt:lpstr>Epithelial cytokines can play diverse, yet often overlapping,  roles in airway remodelling in asthma</vt:lpstr>
      <vt:lpstr>Evidence for TSLP in airway remodelling in asthma</vt:lpstr>
      <vt:lpstr>Evidence for IL-33 in airway remodelling in asthma</vt:lpstr>
      <vt:lpstr>Evidence for IL-25 in airway remodelling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Georgina Greenwood</cp:lastModifiedBy>
  <cp:revision>1</cp:revision>
  <dcterms:created xsi:type="dcterms:W3CDTF">2023-02-28T15:02:13Z</dcterms:created>
  <dcterms:modified xsi:type="dcterms:W3CDTF">2023-09-08T14:53:12Z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0x0101009EDB2018631BED4A840EC223877EC215</vt:lpwstr>
  </property>
  <property fmtid="{D5CDD505-2E9C-101B-9397-08002B2CF9AE}" pid="3" name="MediaServiceImageTags">
    <vt:lpwstr/>
  </property>
</Properties>
</file>